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 bookmarkIdSeed="2">
  <p:sldMasterIdLst>
    <p:sldMasterId id="2147483648" r:id="rId4"/>
  </p:sldMasterIdLst>
  <p:notesMasterIdLst>
    <p:notesMasterId r:id="rId14"/>
  </p:notesMasterIdLst>
  <p:handoutMasterIdLst>
    <p:handoutMasterId r:id="rId15"/>
  </p:handoutMasterIdLst>
  <p:sldIdLst>
    <p:sldId id="2147328633" r:id="rId5"/>
    <p:sldId id="2147328615" r:id="rId6"/>
    <p:sldId id="2147376925" r:id="rId7"/>
    <p:sldId id="2147376929" r:id="rId8"/>
    <p:sldId id="2147376928" r:id="rId9"/>
    <p:sldId id="2147376927" r:id="rId10"/>
    <p:sldId id="2147376933" r:id="rId11"/>
    <p:sldId id="2147376926" r:id="rId12"/>
    <p:sldId id="2147376932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6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897FB914-1FE1-9AF0-A839-27FBE7E8CCC4}" name="Jaidev Nair" initials="JN" userId="S::janair@primark.ie::47ff2f12-ff2d-4fd0-96ff-1a59ef8557e8" providerId="AD"/>
  <p188:author id="{7C69BC39-D19D-CB6F-4620-0A72149D0C13}" name="Conor Ryder" initials="CR" userId="S::cryder@primark.ie::d043e473-5463-4575-b6b4-e779992c3b03" providerId="AD"/>
  <p188:author id="{E398099E-2AED-A56F-8DCF-99F7A33482A2}" name="Andre McGowan" initials="AM" userId="S::amcgowan@primark.ie::cf6b7cd6-9e95-4f5e-b7f7-c779deefdb0c" providerId="AD"/>
  <p188:author id="{197A7DF7-0914-7321-3C39-235C1FAE13FA}" name="Jayaprakash Govindaraj" initials="JG" userId="S::jgovindaraj@primark.com::3cc3207b-3f5a-488a-9ec2-f3d1968df0b5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2F2"/>
    <a:srgbClr val="E9E9E9"/>
    <a:srgbClr val="0083A4"/>
    <a:srgbClr val="CCECFF"/>
    <a:srgbClr val="C4D79B"/>
    <a:srgbClr val="1A63F6"/>
    <a:srgbClr val="C0BFBD"/>
    <a:srgbClr val="40403F"/>
    <a:srgbClr val="1DA8CC"/>
    <a:srgbClr val="28B5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CC3D40A-35FA-4E0E-B30D-E5B905A8E3E3}" v="1" dt="2024-12-02T11:40:42.49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2" d="100"/>
          <a:sy n="62" d="100"/>
        </p:scale>
        <p:origin x="804" y="56"/>
      </p:cViewPr>
      <p:guideLst>
        <p:guide orient="horz" pos="2183"/>
        <p:guide pos="3863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microsoft.com/office/2018/10/relationships/authors" Target="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A740689-6A14-C041-B66E-DD59DF78ABC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>
              <a:latin typeface="Arial (null)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B9424A-1DE9-9E47-A372-0AB4189C4AE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FD2E0F-2957-3543-A73C-3D454B2B547C}" type="datetimeFigureOut">
              <a:rPr lang="en-GB" smtClean="0">
                <a:latin typeface="Arial (null)"/>
              </a:rPr>
              <a:t>18/12/2024</a:t>
            </a:fld>
            <a:endParaRPr lang="en-GB">
              <a:latin typeface="Arial (null)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97E713-58AD-9440-A523-7906099648A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GB">
                <a:latin typeface="Arial (null)"/>
              </a:rPr>
              <a:t>Primark PowerPoint 2018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D5DE4C-C859-154A-A2C0-C9CB03CF11C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19730B-9B52-DE4E-89C8-98477331990C}" type="slidenum">
              <a:rPr lang="en-GB" smtClean="0">
                <a:latin typeface="Arial (null)"/>
              </a:rPr>
              <a:t>‹#›</a:t>
            </a:fld>
            <a:endParaRPr lang="en-GB">
              <a:latin typeface="Arial (null)"/>
            </a:endParaRPr>
          </a:p>
        </p:txBody>
      </p:sp>
    </p:spTree>
    <p:extLst>
      <p:ext uri="{BB962C8B-B14F-4D97-AF65-F5344CB8AC3E}">
        <p14:creationId xmlns:p14="http://schemas.microsoft.com/office/powerpoint/2010/main" val="3480884614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rial (null)"/>
              </a:defRPr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rial (null)"/>
              </a:defRPr>
            </a:lvl1pPr>
          </a:lstStyle>
          <a:p>
            <a:fld id="{72FA0AF3-8149-074C-AB7C-979913E2D9B2}" type="datetimeFigureOut">
              <a:rPr lang="en-GB" smtClean="0"/>
              <a:pPr/>
              <a:t>17/12/2024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rial (null)"/>
              </a:defRPr>
            </a:lvl1pPr>
          </a:lstStyle>
          <a:p>
            <a:r>
              <a:rPr lang="en-GB"/>
              <a:t>Primark PowerPoint 2018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rial (null)"/>
              </a:defRPr>
            </a:lvl1pPr>
          </a:lstStyle>
          <a:p>
            <a:fld id="{A6EEA781-97D1-0647-AC16-D0C4D21EDD4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9118101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Arial (null)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Arial (null)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Arial (null)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Arial (null)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Arial (null)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(null)"/>
                <a:ea typeface="+mn-ea"/>
                <a:cs typeface="+mn-cs"/>
              </a:rPr>
              <a:t>Primark PowerPoint 2018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EEA781-97D1-0647-AC16-D0C4D21EDD44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(null)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(null)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281970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This is the end-slide closing a presentation – always. Includes animation.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(null)"/>
                <a:ea typeface="+mn-ea"/>
                <a:cs typeface="+mn-cs"/>
              </a:rPr>
              <a:t>Primark PowerPoint 2018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EEA781-97D1-0647-AC16-D0C4D21EDD44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(null)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(null)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89477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 Title Slide">
    <p:bg>
      <p:bgPr>
        <a:solidFill>
          <a:srgbClr val="00AF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632DBE-30CF-1440-B3FC-36174C0429D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747839" y="357884"/>
            <a:ext cx="2696321" cy="343360"/>
          </a:xfrm>
          <a:prstGeom prst="rect">
            <a:avLst/>
          </a:prstGeom>
        </p:spPr>
      </p:pic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53035EC3-D302-4A61-AEC0-8F37D5ABA1C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657940" y="2077752"/>
            <a:ext cx="6862670" cy="226573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6600" b="1" i="0">
                <a:solidFill>
                  <a:schemeClr val="bg2"/>
                </a:solidFill>
                <a:latin typeface="+mj-lt"/>
                <a:cs typeface="Arial Black" panose="020B0604020202020204" pitchFamily="34" charset="0"/>
              </a:defRPr>
            </a:lvl1pPr>
          </a:lstStyle>
          <a:p>
            <a:pPr lvl="0"/>
            <a:r>
              <a:rPr lang="en-GB"/>
              <a:t>Presentation title here</a:t>
            </a:r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AE31F53F-A6AA-4920-9E39-53E3EEABCFB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879225" y="5809132"/>
            <a:ext cx="8420100" cy="299455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PRESENTERS NAME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421D58AC-7E1A-4DCC-97E2-89C058B8551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879225" y="6083074"/>
            <a:ext cx="8420100" cy="365309"/>
          </a:xfrm>
        </p:spPr>
        <p:txBody>
          <a:bodyPr>
            <a:normAutofit/>
          </a:bodyPr>
          <a:lstStyle>
            <a:lvl1pPr marL="0" indent="0" algn="ctr">
              <a:buNone/>
              <a:defRPr sz="1800" spc="0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Monday, June 1st 2018 </a:t>
            </a:r>
          </a:p>
        </p:txBody>
      </p:sp>
    </p:spTree>
    <p:extLst>
      <p:ext uri="{BB962C8B-B14F-4D97-AF65-F5344CB8AC3E}">
        <p14:creationId xmlns:p14="http://schemas.microsoft.com/office/powerpoint/2010/main" val="33789804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oints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99FBC662-CA06-4106-B160-FA0F959A631F}"/>
              </a:ext>
            </a:extLst>
          </p:cNvPr>
          <p:cNvSpPr/>
          <p:nvPr userDrawn="1"/>
        </p:nvSpPr>
        <p:spPr>
          <a:xfrm>
            <a:off x="377311" y="1126124"/>
            <a:ext cx="3689784" cy="5008413"/>
          </a:xfrm>
          <a:prstGeom prst="rect">
            <a:avLst/>
          </a:prstGeom>
          <a:solidFill>
            <a:srgbClr val="00AF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D9FE34D-A1AD-4815-83A1-F50771484116}"/>
              </a:ext>
            </a:extLst>
          </p:cNvPr>
          <p:cNvCxnSpPr>
            <a:cxnSpLocks/>
          </p:cNvCxnSpPr>
          <p:nvPr userDrawn="1"/>
        </p:nvCxnSpPr>
        <p:spPr>
          <a:xfrm>
            <a:off x="364097" y="6326246"/>
            <a:ext cx="11399278" cy="0"/>
          </a:xfrm>
          <a:prstGeom prst="line">
            <a:avLst/>
          </a:prstGeom>
          <a:ln>
            <a:solidFill>
              <a:srgbClr val="28B5D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1C76EF19-FBCC-4BB9-A91C-5F9F2570896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71024" y="6457033"/>
            <a:ext cx="1236103" cy="157410"/>
          </a:xfrm>
          <a:prstGeom prst="rect">
            <a:avLst/>
          </a:prstGeom>
        </p:spPr>
      </p:pic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BF494074-7678-4F08-B00D-143F2DE22BB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1402" y="286717"/>
            <a:ext cx="11564667" cy="647700"/>
          </a:xfrm>
        </p:spPr>
        <p:txBody>
          <a:bodyPr>
            <a:normAutofit/>
          </a:bodyPr>
          <a:lstStyle>
            <a:lvl1pPr marL="0" indent="0" algn="l">
              <a:buNone/>
              <a:defRPr sz="2400" b="1" i="0">
                <a:solidFill>
                  <a:srgbClr val="28B5DA"/>
                </a:solidFill>
                <a:latin typeface="Arial Bold"/>
                <a:cs typeface="Arial Black" panose="020B0604020202020204" pitchFamily="34" charset="0"/>
              </a:defRPr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GB"/>
              <a:t>Page title or heading</a:t>
            </a:r>
          </a:p>
        </p:txBody>
      </p:sp>
      <p:sp>
        <p:nvSpPr>
          <p:cNvPr id="20" name="Slide Number Placeholder 4">
            <a:extLst>
              <a:ext uri="{FF2B5EF4-FFF2-40B4-BE49-F238E27FC236}">
                <a16:creationId xmlns:a16="http://schemas.microsoft.com/office/drawing/2014/main" id="{EFFA3215-A13F-4238-B576-BC25E7601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8949" y="6326246"/>
            <a:ext cx="1068917" cy="365125"/>
          </a:xfrm>
        </p:spPr>
        <p:txBody>
          <a:bodyPr/>
          <a:lstStyle/>
          <a:p>
            <a:fld id="{75CC97B6-4702-514F-B535-E97FFD84014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4DA0E61-F957-4E3D-8C2E-6354F761C970}"/>
              </a:ext>
            </a:extLst>
          </p:cNvPr>
          <p:cNvSpPr/>
          <p:nvPr userDrawn="1"/>
        </p:nvSpPr>
        <p:spPr>
          <a:xfrm>
            <a:off x="4251108" y="1126124"/>
            <a:ext cx="3689784" cy="5008413"/>
          </a:xfrm>
          <a:prstGeom prst="rect">
            <a:avLst/>
          </a:prstGeom>
          <a:solidFill>
            <a:srgbClr val="00AF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358CEFA-88E3-40A2-8998-9219A9145476}"/>
              </a:ext>
            </a:extLst>
          </p:cNvPr>
          <p:cNvSpPr/>
          <p:nvPr userDrawn="1"/>
        </p:nvSpPr>
        <p:spPr>
          <a:xfrm>
            <a:off x="8138119" y="1126123"/>
            <a:ext cx="3689784" cy="5008413"/>
          </a:xfrm>
          <a:prstGeom prst="rect">
            <a:avLst/>
          </a:prstGeom>
          <a:solidFill>
            <a:srgbClr val="00AF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084195DB-619D-413F-8999-D8FFAF65482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0624" y="1319133"/>
            <a:ext cx="3449023" cy="523467"/>
          </a:xfrm>
        </p:spPr>
        <p:txBody>
          <a:bodyPr>
            <a:normAutofit/>
          </a:bodyPr>
          <a:lstStyle>
            <a:lvl1pPr marL="0" indent="0" algn="l">
              <a:lnSpc>
                <a:spcPct val="80000"/>
              </a:lnSpc>
              <a:buNone/>
              <a:defRPr sz="3600" b="1" spc="0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Point 1</a:t>
            </a:r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id="{43E5C92B-B2E2-4CEC-9819-5294E5506EB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90968" y="2115510"/>
            <a:ext cx="3408679" cy="3727235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Quisque</a:t>
            </a:r>
            <a:r>
              <a:rPr lang="en-GB"/>
              <a:t> </a:t>
            </a:r>
            <a:r>
              <a:rPr lang="en-GB" err="1"/>
              <a:t>massa</a:t>
            </a:r>
            <a:r>
              <a:rPr lang="en-GB"/>
              <a:t>.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2870DCBD-E9E0-40DC-AE96-D41CC7B28CB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37752" y="1319133"/>
            <a:ext cx="3449023" cy="523467"/>
          </a:xfrm>
        </p:spPr>
        <p:txBody>
          <a:bodyPr>
            <a:normAutofit/>
          </a:bodyPr>
          <a:lstStyle>
            <a:lvl1pPr marL="0" indent="0" algn="l">
              <a:lnSpc>
                <a:spcPct val="80000"/>
              </a:lnSpc>
              <a:buNone/>
              <a:defRPr sz="3600" b="1" spc="0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Point 2</a:t>
            </a:r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id="{AD404117-5E60-4FCD-AA74-F6500C6E8C1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78096" y="2115510"/>
            <a:ext cx="3408679" cy="3727235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Quisque</a:t>
            </a:r>
            <a:r>
              <a:rPr lang="en-GB"/>
              <a:t> </a:t>
            </a:r>
            <a:r>
              <a:rPr lang="en-GB" err="1"/>
              <a:t>massa</a:t>
            </a:r>
            <a:r>
              <a:rPr lang="en-GB"/>
              <a:t>.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C1CA1A07-040C-4B6E-826B-060103545C4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52009" y="1319133"/>
            <a:ext cx="3449023" cy="523467"/>
          </a:xfrm>
        </p:spPr>
        <p:txBody>
          <a:bodyPr>
            <a:normAutofit/>
          </a:bodyPr>
          <a:lstStyle>
            <a:lvl1pPr marL="0" indent="0" algn="l">
              <a:lnSpc>
                <a:spcPct val="80000"/>
              </a:lnSpc>
              <a:buNone/>
              <a:defRPr sz="3600" b="1" spc="0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Point 3</a:t>
            </a:r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id="{CFD16ED0-BE07-4CC5-99BB-31110539EDD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92353" y="2115510"/>
            <a:ext cx="3408679" cy="3727235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Quisque</a:t>
            </a:r>
            <a:r>
              <a:rPr lang="en-GB"/>
              <a:t> </a:t>
            </a:r>
            <a:r>
              <a:rPr lang="en-GB" err="1"/>
              <a:t>massa</a:t>
            </a:r>
            <a:r>
              <a:rPr lang="en-GB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529899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Points with Tit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D9FE34D-A1AD-4815-83A1-F50771484116}"/>
              </a:ext>
            </a:extLst>
          </p:cNvPr>
          <p:cNvCxnSpPr>
            <a:cxnSpLocks/>
          </p:cNvCxnSpPr>
          <p:nvPr userDrawn="1"/>
        </p:nvCxnSpPr>
        <p:spPr>
          <a:xfrm>
            <a:off x="364097" y="6326246"/>
            <a:ext cx="11399278" cy="0"/>
          </a:xfrm>
          <a:prstGeom prst="line">
            <a:avLst/>
          </a:prstGeom>
          <a:ln>
            <a:solidFill>
              <a:srgbClr val="28B5D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1C76EF19-FBCC-4BB9-A91C-5F9F2570896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71024" y="6457033"/>
            <a:ext cx="1236103" cy="157410"/>
          </a:xfrm>
          <a:prstGeom prst="rect">
            <a:avLst/>
          </a:prstGeom>
        </p:spPr>
      </p:pic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BF494074-7678-4F08-B00D-143F2DE22BB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1402" y="286717"/>
            <a:ext cx="11564667" cy="647700"/>
          </a:xfrm>
        </p:spPr>
        <p:txBody>
          <a:bodyPr>
            <a:normAutofit/>
          </a:bodyPr>
          <a:lstStyle>
            <a:lvl1pPr marL="0" indent="0" algn="l">
              <a:buNone/>
              <a:defRPr sz="2400" b="1" i="0">
                <a:solidFill>
                  <a:srgbClr val="28B5DA"/>
                </a:solidFill>
                <a:latin typeface="Arial Bold"/>
                <a:cs typeface="Arial Black" panose="020B0604020202020204" pitchFamily="34" charset="0"/>
              </a:defRPr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GB"/>
              <a:t>Page title or heading</a:t>
            </a:r>
          </a:p>
        </p:txBody>
      </p:sp>
      <p:sp>
        <p:nvSpPr>
          <p:cNvPr id="20" name="Slide Number Placeholder 4">
            <a:extLst>
              <a:ext uri="{FF2B5EF4-FFF2-40B4-BE49-F238E27FC236}">
                <a16:creationId xmlns:a16="http://schemas.microsoft.com/office/drawing/2014/main" id="{EFFA3215-A13F-4238-B576-BC25E7601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8949" y="6326246"/>
            <a:ext cx="1068917" cy="365125"/>
          </a:xfrm>
        </p:spPr>
        <p:txBody>
          <a:bodyPr/>
          <a:lstStyle/>
          <a:p>
            <a:fld id="{75CC97B6-4702-514F-B535-E97FFD84014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F880209-2AE5-4329-9C5A-88032F6BE6C2}"/>
              </a:ext>
            </a:extLst>
          </p:cNvPr>
          <p:cNvSpPr/>
          <p:nvPr userDrawn="1"/>
        </p:nvSpPr>
        <p:spPr>
          <a:xfrm>
            <a:off x="377311" y="1126124"/>
            <a:ext cx="2708789" cy="5008413"/>
          </a:xfrm>
          <a:prstGeom prst="rect">
            <a:avLst/>
          </a:prstGeom>
          <a:solidFill>
            <a:srgbClr val="00AF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0027A7E-6D42-48EB-9018-843399293FA1}"/>
              </a:ext>
            </a:extLst>
          </p:cNvPr>
          <p:cNvSpPr/>
          <p:nvPr userDrawn="1"/>
        </p:nvSpPr>
        <p:spPr>
          <a:xfrm>
            <a:off x="3299805" y="1126124"/>
            <a:ext cx="2708789" cy="5008413"/>
          </a:xfrm>
          <a:prstGeom prst="rect">
            <a:avLst/>
          </a:prstGeom>
          <a:solidFill>
            <a:srgbClr val="00AF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874A3E0-6751-406B-A5DF-5295D64AB3F0}"/>
              </a:ext>
            </a:extLst>
          </p:cNvPr>
          <p:cNvSpPr/>
          <p:nvPr userDrawn="1"/>
        </p:nvSpPr>
        <p:spPr>
          <a:xfrm>
            <a:off x="6202127" y="1126124"/>
            <a:ext cx="2708789" cy="5008413"/>
          </a:xfrm>
          <a:prstGeom prst="rect">
            <a:avLst/>
          </a:prstGeom>
          <a:solidFill>
            <a:srgbClr val="00AF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3D532E7-A043-4BE4-8312-66E293A203B6}"/>
              </a:ext>
            </a:extLst>
          </p:cNvPr>
          <p:cNvSpPr/>
          <p:nvPr userDrawn="1"/>
        </p:nvSpPr>
        <p:spPr>
          <a:xfrm>
            <a:off x="9117897" y="1126124"/>
            <a:ext cx="2708789" cy="5008413"/>
          </a:xfrm>
          <a:prstGeom prst="rect">
            <a:avLst/>
          </a:prstGeom>
          <a:solidFill>
            <a:srgbClr val="00AF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EFE8A9AC-21D9-4295-8008-6C856260D2E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0624" y="1319133"/>
            <a:ext cx="2427047" cy="523467"/>
          </a:xfrm>
        </p:spPr>
        <p:txBody>
          <a:bodyPr>
            <a:normAutofit/>
          </a:bodyPr>
          <a:lstStyle>
            <a:lvl1pPr marL="0" indent="0" algn="l">
              <a:lnSpc>
                <a:spcPct val="80000"/>
              </a:lnSpc>
              <a:buNone/>
              <a:defRPr sz="3600" b="1" spc="0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Point 1</a:t>
            </a:r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id="{D66878C9-A1AA-4095-97F6-F3DA76C7E80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90968" y="2115510"/>
            <a:ext cx="2398657" cy="3727235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Quisque</a:t>
            </a:r>
            <a:r>
              <a:rPr lang="en-GB"/>
              <a:t> </a:t>
            </a:r>
            <a:r>
              <a:rPr lang="en-GB" err="1"/>
              <a:t>massa</a:t>
            </a:r>
            <a:r>
              <a:rPr lang="en-GB"/>
              <a:t>.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CAF060EF-1372-430E-96E5-AAC75B365B5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93289" y="1319133"/>
            <a:ext cx="2427047" cy="523467"/>
          </a:xfrm>
        </p:spPr>
        <p:txBody>
          <a:bodyPr>
            <a:normAutofit/>
          </a:bodyPr>
          <a:lstStyle>
            <a:lvl1pPr marL="0" indent="0" algn="l">
              <a:lnSpc>
                <a:spcPct val="80000"/>
              </a:lnSpc>
              <a:buNone/>
              <a:defRPr sz="3600" b="1" spc="0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Point 2</a:t>
            </a:r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id="{F5E1FB73-5EF4-4F6B-84C5-00AEA0DB057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433633" y="2115510"/>
            <a:ext cx="2398657" cy="3727235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Quisque</a:t>
            </a:r>
            <a:r>
              <a:rPr lang="en-GB"/>
              <a:t> </a:t>
            </a:r>
            <a:r>
              <a:rPr lang="en-GB" err="1"/>
              <a:t>massa</a:t>
            </a:r>
            <a:r>
              <a:rPr lang="en-GB"/>
              <a:t>.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21188957-F6AC-4C84-A8F2-D3C9AB496B5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35954" y="1319133"/>
            <a:ext cx="2427047" cy="523467"/>
          </a:xfrm>
        </p:spPr>
        <p:txBody>
          <a:bodyPr>
            <a:normAutofit/>
          </a:bodyPr>
          <a:lstStyle>
            <a:lvl1pPr marL="0" indent="0" algn="l">
              <a:lnSpc>
                <a:spcPct val="80000"/>
              </a:lnSpc>
              <a:buNone/>
              <a:defRPr sz="3600" b="1" spc="0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Point 3</a:t>
            </a:r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id="{4032B88C-0F80-4EEC-958F-353BB73B5E6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76298" y="2115510"/>
            <a:ext cx="2398657" cy="3727235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Quisque</a:t>
            </a:r>
            <a:r>
              <a:rPr lang="en-GB"/>
              <a:t> </a:t>
            </a:r>
            <a:r>
              <a:rPr lang="en-GB" err="1"/>
              <a:t>massa</a:t>
            </a:r>
            <a:r>
              <a:rPr lang="en-GB"/>
              <a:t>.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7C54287E-2D8F-4C97-AB8A-6CD6B6A512F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278619" y="1319133"/>
            <a:ext cx="2427047" cy="523467"/>
          </a:xfrm>
        </p:spPr>
        <p:txBody>
          <a:bodyPr>
            <a:normAutofit/>
          </a:bodyPr>
          <a:lstStyle>
            <a:lvl1pPr marL="0" indent="0" algn="l">
              <a:lnSpc>
                <a:spcPct val="80000"/>
              </a:lnSpc>
              <a:buNone/>
              <a:defRPr sz="3600" b="1" spc="0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Point 4</a:t>
            </a:r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id="{CE5664FF-A3D4-445D-9B1A-E752C4B775C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318963" y="2115510"/>
            <a:ext cx="2398657" cy="3727235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Quisque</a:t>
            </a:r>
            <a:r>
              <a:rPr lang="en-GB"/>
              <a:t> </a:t>
            </a:r>
            <a:r>
              <a:rPr lang="en-GB" err="1"/>
              <a:t>massa</a:t>
            </a:r>
            <a:r>
              <a:rPr lang="en-GB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195163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Points with Tit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50FF1718-A062-477B-B48A-FA66D9CD1ABE}"/>
              </a:ext>
            </a:extLst>
          </p:cNvPr>
          <p:cNvSpPr/>
          <p:nvPr userDrawn="1"/>
        </p:nvSpPr>
        <p:spPr>
          <a:xfrm>
            <a:off x="377311" y="1119401"/>
            <a:ext cx="3690424" cy="2417174"/>
          </a:xfrm>
          <a:prstGeom prst="rect">
            <a:avLst/>
          </a:prstGeom>
          <a:solidFill>
            <a:srgbClr val="00AF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D9FE34D-A1AD-4815-83A1-F50771484116}"/>
              </a:ext>
            </a:extLst>
          </p:cNvPr>
          <p:cNvCxnSpPr>
            <a:cxnSpLocks/>
          </p:cNvCxnSpPr>
          <p:nvPr userDrawn="1"/>
        </p:nvCxnSpPr>
        <p:spPr>
          <a:xfrm>
            <a:off x="364097" y="6326246"/>
            <a:ext cx="11399278" cy="0"/>
          </a:xfrm>
          <a:prstGeom prst="line">
            <a:avLst/>
          </a:prstGeom>
          <a:ln>
            <a:solidFill>
              <a:srgbClr val="28B5D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1C76EF19-FBCC-4BB9-A91C-5F9F2570896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71024" y="6457033"/>
            <a:ext cx="1236103" cy="157410"/>
          </a:xfrm>
          <a:prstGeom prst="rect">
            <a:avLst/>
          </a:prstGeom>
        </p:spPr>
      </p:pic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BF494074-7678-4F08-B00D-143F2DE22BB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1402" y="286717"/>
            <a:ext cx="11564667" cy="647700"/>
          </a:xfrm>
        </p:spPr>
        <p:txBody>
          <a:bodyPr>
            <a:normAutofit/>
          </a:bodyPr>
          <a:lstStyle>
            <a:lvl1pPr marL="0" indent="0" algn="l">
              <a:buNone/>
              <a:defRPr sz="2400" b="1" i="0">
                <a:solidFill>
                  <a:srgbClr val="28B5DA"/>
                </a:solidFill>
                <a:latin typeface="Arial Bold"/>
                <a:cs typeface="Arial Black" panose="020B0604020202020204" pitchFamily="34" charset="0"/>
              </a:defRPr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GB"/>
              <a:t>Page title or heading</a:t>
            </a:r>
          </a:p>
        </p:txBody>
      </p:sp>
      <p:sp>
        <p:nvSpPr>
          <p:cNvPr id="20" name="Slide Number Placeholder 4">
            <a:extLst>
              <a:ext uri="{FF2B5EF4-FFF2-40B4-BE49-F238E27FC236}">
                <a16:creationId xmlns:a16="http://schemas.microsoft.com/office/drawing/2014/main" id="{EFFA3215-A13F-4238-B576-BC25E7601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8949" y="6326246"/>
            <a:ext cx="1068917" cy="365125"/>
          </a:xfrm>
        </p:spPr>
        <p:txBody>
          <a:bodyPr/>
          <a:lstStyle/>
          <a:p>
            <a:fld id="{75CC97B6-4702-514F-B535-E97FFD84014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2249418-32AE-4849-BF6F-F1422EAE1097}"/>
              </a:ext>
            </a:extLst>
          </p:cNvPr>
          <p:cNvSpPr/>
          <p:nvPr userDrawn="1"/>
        </p:nvSpPr>
        <p:spPr>
          <a:xfrm>
            <a:off x="4220135" y="1119401"/>
            <a:ext cx="3690424" cy="2417174"/>
          </a:xfrm>
          <a:prstGeom prst="rect">
            <a:avLst/>
          </a:prstGeom>
          <a:solidFill>
            <a:srgbClr val="00AF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3FBBA92-88F9-46BF-8C66-A23C19892C0D}"/>
              </a:ext>
            </a:extLst>
          </p:cNvPr>
          <p:cNvSpPr/>
          <p:nvPr userDrawn="1"/>
        </p:nvSpPr>
        <p:spPr>
          <a:xfrm>
            <a:off x="8062959" y="1119401"/>
            <a:ext cx="3690424" cy="2417174"/>
          </a:xfrm>
          <a:prstGeom prst="rect">
            <a:avLst/>
          </a:prstGeom>
          <a:solidFill>
            <a:srgbClr val="00AF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31C87C0-5955-4126-BADA-FFA670A88397}"/>
              </a:ext>
            </a:extLst>
          </p:cNvPr>
          <p:cNvSpPr/>
          <p:nvPr userDrawn="1"/>
        </p:nvSpPr>
        <p:spPr>
          <a:xfrm>
            <a:off x="377311" y="3721559"/>
            <a:ext cx="3690424" cy="2417174"/>
          </a:xfrm>
          <a:prstGeom prst="rect">
            <a:avLst/>
          </a:prstGeom>
          <a:solidFill>
            <a:srgbClr val="00AF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B38D7BA-339D-4F73-9EF7-31AAEFB927D9}"/>
              </a:ext>
            </a:extLst>
          </p:cNvPr>
          <p:cNvSpPr/>
          <p:nvPr userDrawn="1"/>
        </p:nvSpPr>
        <p:spPr>
          <a:xfrm>
            <a:off x="4220135" y="3721559"/>
            <a:ext cx="3690424" cy="2417174"/>
          </a:xfrm>
          <a:prstGeom prst="rect">
            <a:avLst/>
          </a:prstGeom>
          <a:solidFill>
            <a:srgbClr val="00AF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EEAF21A-EE08-44B8-88FD-D9DCA626DA7B}"/>
              </a:ext>
            </a:extLst>
          </p:cNvPr>
          <p:cNvSpPr/>
          <p:nvPr userDrawn="1"/>
        </p:nvSpPr>
        <p:spPr>
          <a:xfrm>
            <a:off x="8062959" y="3721559"/>
            <a:ext cx="3690424" cy="2417174"/>
          </a:xfrm>
          <a:prstGeom prst="rect">
            <a:avLst/>
          </a:prstGeom>
          <a:solidFill>
            <a:srgbClr val="00AF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78DE1502-CC11-428E-A4F7-E7E9B604A7E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0624" y="1319134"/>
            <a:ext cx="3496645" cy="608864"/>
          </a:xfrm>
        </p:spPr>
        <p:txBody>
          <a:bodyPr>
            <a:normAutofit/>
          </a:bodyPr>
          <a:lstStyle>
            <a:lvl1pPr marL="0" indent="0" algn="l">
              <a:lnSpc>
                <a:spcPct val="80000"/>
              </a:lnSpc>
              <a:buNone/>
              <a:defRPr sz="3600" b="1" spc="0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Point 1</a:t>
            </a:r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id="{FA759AE9-2D92-4E3E-B461-1743F6E54BF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90968" y="2115511"/>
            <a:ext cx="3455744" cy="1313490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Quisque</a:t>
            </a:r>
            <a:r>
              <a:rPr lang="en-GB"/>
              <a:t> </a:t>
            </a:r>
            <a:r>
              <a:rPr lang="en-GB" err="1"/>
              <a:t>massa</a:t>
            </a:r>
            <a:r>
              <a:rPr lang="en-GB"/>
              <a:t>.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18BE1969-1397-4F74-8DEB-F735CF71E72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27784" y="1319542"/>
            <a:ext cx="3496645" cy="608864"/>
          </a:xfrm>
        </p:spPr>
        <p:txBody>
          <a:bodyPr>
            <a:normAutofit/>
          </a:bodyPr>
          <a:lstStyle>
            <a:lvl1pPr marL="0" indent="0" algn="l">
              <a:lnSpc>
                <a:spcPct val="80000"/>
              </a:lnSpc>
              <a:buNone/>
              <a:defRPr sz="3600" b="1" spc="0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Point 2</a:t>
            </a:r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id="{7FD52D63-BFDD-49A1-83FB-D897268892A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68128" y="2115919"/>
            <a:ext cx="3455744" cy="1313490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Quisque</a:t>
            </a:r>
            <a:r>
              <a:rPr lang="en-GB"/>
              <a:t> </a:t>
            </a:r>
            <a:r>
              <a:rPr lang="en-GB" err="1"/>
              <a:t>massa</a:t>
            </a:r>
            <a:r>
              <a:rPr lang="en-GB"/>
              <a:t>.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42133A5C-13BA-465A-B232-6914BF1D97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164600" y="1293873"/>
            <a:ext cx="3496645" cy="608864"/>
          </a:xfrm>
        </p:spPr>
        <p:txBody>
          <a:bodyPr>
            <a:normAutofit/>
          </a:bodyPr>
          <a:lstStyle>
            <a:lvl1pPr marL="0" indent="0" algn="l">
              <a:lnSpc>
                <a:spcPct val="80000"/>
              </a:lnSpc>
              <a:buNone/>
              <a:defRPr sz="3600" b="1" spc="0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Point 3</a:t>
            </a:r>
          </a:p>
        </p:txBody>
      </p:sp>
      <p:sp>
        <p:nvSpPr>
          <p:cNvPr id="37" name="Text Placeholder 16">
            <a:extLst>
              <a:ext uri="{FF2B5EF4-FFF2-40B4-BE49-F238E27FC236}">
                <a16:creationId xmlns:a16="http://schemas.microsoft.com/office/drawing/2014/main" id="{9C06C6B1-5F6C-4E1F-A5EF-D7685A109FA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04944" y="2090250"/>
            <a:ext cx="3455744" cy="1313490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Quisque</a:t>
            </a:r>
            <a:r>
              <a:rPr lang="en-GB"/>
              <a:t> </a:t>
            </a:r>
            <a:r>
              <a:rPr lang="en-GB" err="1"/>
              <a:t>massa</a:t>
            </a:r>
            <a:r>
              <a:rPr lang="en-GB"/>
              <a:t>.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96313164-3232-49D0-BA57-0CD35D047DE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51181" y="3883585"/>
            <a:ext cx="3496645" cy="608864"/>
          </a:xfrm>
        </p:spPr>
        <p:txBody>
          <a:bodyPr>
            <a:normAutofit/>
          </a:bodyPr>
          <a:lstStyle>
            <a:lvl1pPr marL="0" indent="0" algn="l">
              <a:lnSpc>
                <a:spcPct val="80000"/>
              </a:lnSpc>
              <a:buNone/>
              <a:defRPr sz="3600" b="1" spc="0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Point 4</a:t>
            </a:r>
          </a:p>
        </p:txBody>
      </p:sp>
      <p:sp>
        <p:nvSpPr>
          <p:cNvPr id="39" name="Text Placeholder 16">
            <a:extLst>
              <a:ext uri="{FF2B5EF4-FFF2-40B4-BE49-F238E27FC236}">
                <a16:creationId xmlns:a16="http://schemas.microsoft.com/office/drawing/2014/main" id="{12D17165-4162-4A17-A3B5-20294C81365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91525" y="4679962"/>
            <a:ext cx="3455744" cy="1313490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Quisque</a:t>
            </a:r>
            <a:r>
              <a:rPr lang="en-GB"/>
              <a:t> </a:t>
            </a:r>
            <a:r>
              <a:rPr lang="en-GB" err="1"/>
              <a:t>massa</a:t>
            </a:r>
            <a:r>
              <a:rPr lang="en-GB"/>
              <a:t>.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8E1A76A3-DCA4-41D2-AEE3-850E8761241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327227" y="3883585"/>
            <a:ext cx="3496645" cy="608864"/>
          </a:xfrm>
        </p:spPr>
        <p:txBody>
          <a:bodyPr>
            <a:normAutofit/>
          </a:bodyPr>
          <a:lstStyle>
            <a:lvl1pPr marL="0" indent="0" algn="l">
              <a:lnSpc>
                <a:spcPct val="80000"/>
              </a:lnSpc>
              <a:buNone/>
              <a:defRPr sz="3600" b="1" spc="0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Point 5</a:t>
            </a:r>
          </a:p>
        </p:txBody>
      </p:sp>
      <p:sp>
        <p:nvSpPr>
          <p:cNvPr id="41" name="Text Placeholder 16">
            <a:extLst>
              <a:ext uri="{FF2B5EF4-FFF2-40B4-BE49-F238E27FC236}">
                <a16:creationId xmlns:a16="http://schemas.microsoft.com/office/drawing/2014/main" id="{2B583BCD-12E6-48A2-B059-04D58357E91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367571" y="4679962"/>
            <a:ext cx="3455744" cy="1313490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Quisque</a:t>
            </a:r>
            <a:r>
              <a:rPr lang="en-GB"/>
              <a:t> </a:t>
            </a:r>
            <a:r>
              <a:rPr lang="en-GB" err="1"/>
              <a:t>massa</a:t>
            </a:r>
            <a:r>
              <a:rPr lang="en-GB"/>
              <a:t>.</a:t>
            </a:r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160951BE-2F7C-4187-92CD-00B919E1D9F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165157" y="3883585"/>
            <a:ext cx="3496645" cy="608864"/>
          </a:xfrm>
        </p:spPr>
        <p:txBody>
          <a:bodyPr>
            <a:normAutofit/>
          </a:bodyPr>
          <a:lstStyle>
            <a:lvl1pPr marL="0" indent="0" algn="l">
              <a:lnSpc>
                <a:spcPct val="80000"/>
              </a:lnSpc>
              <a:buNone/>
              <a:defRPr sz="3600" b="1" spc="0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Point 6</a:t>
            </a:r>
          </a:p>
        </p:txBody>
      </p:sp>
      <p:sp>
        <p:nvSpPr>
          <p:cNvPr id="43" name="Text Placeholder 16">
            <a:extLst>
              <a:ext uri="{FF2B5EF4-FFF2-40B4-BE49-F238E27FC236}">
                <a16:creationId xmlns:a16="http://schemas.microsoft.com/office/drawing/2014/main" id="{59F614C6-49CB-410E-9BDB-CB6339A7F30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205501" y="4679962"/>
            <a:ext cx="3455744" cy="1313490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Quisque</a:t>
            </a:r>
            <a:r>
              <a:rPr lang="en-GB"/>
              <a:t> </a:t>
            </a:r>
            <a:r>
              <a:rPr lang="en-GB" err="1"/>
              <a:t>massa</a:t>
            </a:r>
            <a:r>
              <a:rPr lang="en-GB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029596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mages Three Points with Tit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37CBB2D9-BA64-466A-942D-9625F81844FD}"/>
              </a:ext>
            </a:extLst>
          </p:cNvPr>
          <p:cNvSpPr/>
          <p:nvPr userDrawn="1"/>
        </p:nvSpPr>
        <p:spPr>
          <a:xfrm>
            <a:off x="364097" y="3630332"/>
            <a:ext cx="3710245" cy="2514225"/>
          </a:xfrm>
          <a:prstGeom prst="rect">
            <a:avLst/>
          </a:prstGeom>
          <a:solidFill>
            <a:srgbClr val="00AF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D9FE34D-A1AD-4815-83A1-F50771484116}"/>
              </a:ext>
            </a:extLst>
          </p:cNvPr>
          <p:cNvCxnSpPr>
            <a:cxnSpLocks/>
          </p:cNvCxnSpPr>
          <p:nvPr userDrawn="1"/>
        </p:nvCxnSpPr>
        <p:spPr>
          <a:xfrm>
            <a:off x="364097" y="6326246"/>
            <a:ext cx="11399278" cy="0"/>
          </a:xfrm>
          <a:prstGeom prst="line">
            <a:avLst/>
          </a:prstGeom>
          <a:ln>
            <a:solidFill>
              <a:srgbClr val="28B5D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1C76EF19-FBCC-4BB9-A91C-5F9F2570896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71024" y="6457033"/>
            <a:ext cx="1236103" cy="157410"/>
          </a:xfrm>
          <a:prstGeom prst="rect">
            <a:avLst/>
          </a:prstGeom>
        </p:spPr>
      </p:pic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BF494074-7678-4F08-B00D-143F2DE22BB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1402" y="286717"/>
            <a:ext cx="11564667" cy="647700"/>
          </a:xfrm>
        </p:spPr>
        <p:txBody>
          <a:bodyPr>
            <a:normAutofit/>
          </a:bodyPr>
          <a:lstStyle>
            <a:lvl1pPr marL="0" indent="0" algn="l">
              <a:buNone/>
              <a:defRPr sz="2400" b="1" i="0">
                <a:solidFill>
                  <a:srgbClr val="28B5DA"/>
                </a:solidFill>
                <a:latin typeface="Arial Bold"/>
                <a:cs typeface="Arial Black" panose="020B0604020202020204" pitchFamily="34" charset="0"/>
              </a:defRPr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GB"/>
              <a:t>Page title or heading</a:t>
            </a:r>
          </a:p>
        </p:txBody>
      </p:sp>
      <p:sp>
        <p:nvSpPr>
          <p:cNvPr id="20" name="Slide Number Placeholder 4">
            <a:extLst>
              <a:ext uri="{FF2B5EF4-FFF2-40B4-BE49-F238E27FC236}">
                <a16:creationId xmlns:a16="http://schemas.microsoft.com/office/drawing/2014/main" id="{EFFA3215-A13F-4238-B576-BC25E7601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8949" y="6326246"/>
            <a:ext cx="1068917" cy="365125"/>
          </a:xfrm>
        </p:spPr>
        <p:txBody>
          <a:bodyPr/>
          <a:lstStyle/>
          <a:p>
            <a:fld id="{75CC97B6-4702-514F-B535-E97FFD84014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4" name="Picture Placeholder 4">
            <a:extLst>
              <a:ext uri="{FF2B5EF4-FFF2-40B4-BE49-F238E27FC236}">
                <a16:creationId xmlns:a16="http://schemas.microsoft.com/office/drawing/2014/main" id="{7B3CAE0C-415A-4475-851F-9721EFA704C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4097" y="1116106"/>
            <a:ext cx="3703638" cy="2514226"/>
          </a:xfr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/>
          <a:lstStyle/>
          <a:p>
            <a:endParaRPr lang="en-GB"/>
          </a:p>
        </p:txBody>
      </p:sp>
      <p:sp>
        <p:nvSpPr>
          <p:cNvPr id="46" name="Picture Placeholder 4">
            <a:extLst>
              <a:ext uri="{FF2B5EF4-FFF2-40B4-BE49-F238E27FC236}">
                <a16:creationId xmlns:a16="http://schemas.microsoft.com/office/drawing/2014/main" id="{72D80521-48D0-4EF6-B429-25BADA2FA94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244181" y="1116105"/>
            <a:ext cx="3703638" cy="2514226"/>
          </a:xfr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/>
          <a:lstStyle/>
          <a:p>
            <a:endParaRPr lang="en-GB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EF63652-B45D-4BE4-AA43-763DDF53624D}"/>
              </a:ext>
            </a:extLst>
          </p:cNvPr>
          <p:cNvSpPr/>
          <p:nvPr userDrawn="1"/>
        </p:nvSpPr>
        <p:spPr>
          <a:xfrm>
            <a:off x="4244181" y="3630330"/>
            <a:ext cx="3703638" cy="2514225"/>
          </a:xfrm>
          <a:prstGeom prst="rect">
            <a:avLst/>
          </a:prstGeom>
          <a:solidFill>
            <a:srgbClr val="00AF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Picture Placeholder 4">
            <a:extLst>
              <a:ext uri="{FF2B5EF4-FFF2-40B4-BE49-F238E27FC236}">
                <a16:creationId xmlns:a16="http://schemas.microsoft.com/office/drawing/2014/main" id="{A9E56714-05E8-4F81-8B65-D9073D0D3EF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24265" y="1116104"/>
            <a:ext cx="3703638" cy="2514226"/>
          </a:xfr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/>
          <a:lstStyle/>
          <a:p>
            <a:endParaRPr lang="en-GB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2EA3058B-6677-44EA-BE8E-0A274A14D437}"/>
              </a:ext>
            </a:extLst>
          </p:cNvPr>
          <p:cNvSpPr/>
          <p:nvPr userDrawn="1"/>
        </p:nvSpPr>
        <p:spPr>
          <a:xfrm>
            <a:off x="8124265" y="3630329"/>
            <a:ext cx="3703638" cy="2514225"/>
          </a:xfrm>
          <a:prstGeom prst="rect">
            <a:avLst/>
          </a:prstGeom>
          <a:solidFill>
            <a:srgbClr val="00AF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5" name="Text Placeholder 3">
            <a:extLst>
              <a:ext uri="{FF2B5EF4-FFF2-40B4-BE49-F238E27FC236}">
                <a16:creationId xmlns:a16="http://schemas.microsoft.com/office/drawing/2014/main" id="{9BA828D1-DA72-4BFA-83D2-27FC08641DD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1064" y="3794225"/>
            <a:ext cx="3496645" cy="608864"/>
          </a:xfrm>
        </p:spPr>
        <p:txBody>
          <a:bodyPr>
            <a:normAutofit/>
          </a:bodyPr>
          <a:lstStyle>
            <a:lvl1pPr marL="0" indent="0" algn="l">
              <a:lnSpc>
                <a:spcPct val="80000"/>
              </a:lnSpc>
              <a:buNone/>
              <a:defRPr sz="3600" b="1" spc="0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Point 1</a:t>
            </a:r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id="{F03BB7FE-385D-4C98-ADF8-97D94C976F5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1408" y="4590602"/>
            <a:ext cx="3455744" cy="1313490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Quisque</a:t>
            </a:r>
            <a:r>
              <a:rPr lang="en-GB"/>
              <a:t> </a:t>
            </a:r>
            <a:r>
              <a:rPr lang="en-GB" err="1"/>
              <a:t>massa</a:t>
            </a:r>
            <a:r>
              <a:rPr lang="en-GB"/>
              <a:t>.</a:t>
            </a:r>
          </a:p>
        </p:txBody>
      </p:sp>
      <p:sp>
        <p:nvSpPr>
          <p:cNvPr id="57" name="Text Placeholder 3">
            <a:extLst>
              <a:ext uri="{FF2B5EF4-FFF2-40B4-BE49-F238E27FC236}">
                <a16:creationId xmlns:a16="http://schemas.microsoft.com/office/drawing/2014/main" id="{3A5D881C-2EAD-4AE1-95D1-4768C56B7B9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27784" y="3795330"/>
            <a:ext cx="3496645" cy="608864"/>
          </a:xfrm>
        </p:spPr>
        <p:txBody>
          <a:bodyPr>
            <a:normAutofit/>
          </a:bodyPr>
          <a:lstStyle>
            <a:lvl1pPr marL="0" indent="0" algn="l">
              <a:lnSpc>
                <a:spcPct val="80000"/>
              </a:lnSpc>
              <a:buNone/>
              <a:defRPr sz="3600" b="1" spc="0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Point 2</a:t>
            </a:r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id="{1F1BE237-2D2C-47C1-87C8-FEB46AAE43B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68128" y="4591707"/>
            <a:ext cx="3455744" cy="1313490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Quisque</a:t>
            </a:r>
            <a:r>
              <a:rPr lang="en-GB"/>
              <a:t> </a:t>
            </a:r>
            <a:r>
              <a:rPr lang="en-GB" err="1"/>
              <a:t>massa</a:t>
            </a:r>
            <a:r>
              <a:rPr lang="en-GB"/>
              <a:t>.</a:t>
            </a:r>
          </a:p>
        </p:txBody>
      </p:sp>
      <p:sp>
        <p:nvSpPr>
          <p:cNvPr id="61" name="Text Placeholder 3">
            <a:extLst>
              <a:ext uri="{FF2B5EF4-FFF2-40B4-BE49-F238E27FC236}">
                <a16:creationId xmlns:a16="http://schemas.microsoft.com/office/drawing/2014/main" id="{E9C89F46-73F4-4177-A8F1-FA619C12782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223947" y="3796433"/>
            <a:ext cx="3496645" cy="608864"/>
          </a:xfrm>
        </p:spPr>
        <p:txBody>
          <a:bodyPr>
            <a:normAutofit/>
          </a:bodyPr>
          <a:lstStyle>
            <a:lvl1pPr marL="0" indent="0" algn="l">
              <a:lnSpc>
                <a:spcPct val="80000"/>
              </a:lnSpc>
              <a:buNone/>
              <a:defRPr sz="3600" b="1" spc="0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Point 3</a:t>
            </a:r>
          </a:p>
        </p:txBody>
      </p:sp>
      <p:sp>
        <p:nvSpPr>
          <p:cNvPr id="62" name="Text Placeholder 16">
            <a:extLst>
              <a:ext uri="{FF2B5EF4-FFF2-40B4-BE49-F238E27FC236}">
                <a16:creationId xmlns:a16="http://schemas.microsoft.com/office/drawing/2014/main" id="{91C3BFF5-8267-495E-85D7-EAB282E6EE0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64291" y="4592810"/>
            <a:ext cx="3455744" cy="1313490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Quisque</a:t>
            </a:r>
            <a:r>
              <a:rPr lang="en-GB"/>
              <a:t> </a:t>
            </a:r>
            <a:r>
              <a:rPr lang="en-GB" err="1"/>
              <a:t>massa</a:t>
            </a:r>
            <a:r>
              <a:rPr lang="en-GB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087914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Images + Four Points 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D9FE34D-A1AD-4815-83A1-F50771484116}"/>
              </a:ext>
            </a:extLst>
          </p:cNvPr>
          <p:cNvCxnSpPr>
            <a:cxnSpLocks/>
          </p:cNvCxnSpPr>
          <p:nvPr userDrawn="1"/>
        </p:nvCxnSpPr>
        <p:spPr>
          <a:xfrm>
            <a:off x="364097" y="6326246"/>
            <a:ext cx="11399278" cy="0"/>
          </a:xfrm>
          <a:prstGeom prst="line">
            <a:avLst/>
          </a:prstGeom>
          <a:ln>
            <a:solidFill>
              <a:srgbClr val="28B5D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1C76EF19-FBCC-4BB9-A91C-5F9F2570896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71024" y="6457033"/>
            <a:ext cx="1236103" cy="157410"/>
          </a:xfrm>
          <a:prstGeom prst="rect">
            <a:avLst/>
          </a:prstGeom>
        </p:spPr>
      </p:pic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BF494074-7678-4F08-B00D-143F2DE22BB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1402" y="286717"/>
            <a:ext cx="11564667" cy="647700"/>
          </a:xfrm>
        </p:spPr>
        <p:txBody>
          <a:bodyPr>
            <a:normAutofit/>
          </a:bodyPr>
          <a:lstStyle>
            <a:lvl1pPr marL="0" indent="0" algn="l">
              <a:buNone/>
              <a:defRPr sz="2400" b="1" i="0">
                <a:solidFill>
                  <a:srgbClr val="28B5DA"/>
                </a:solidFill>
                <a:latin typeface="Arial Bold"/>
                <a:cs typeface="Arial Black" panose="020B0604020202020204" pitchFamily="34" charset="0"/>
              </a:defRPr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GB"/>
              <a:t>Page title or heading</a:t>
            </a:r>
          </a:p>
        </p:txBody>
      </p:sp>
      <p:sp>
        <p:nvSpPr>
          <p:cNvPr id="20" name="Slide Number Placeholder 4">
            <a:extLst>
              <a:ext uri="{FF2B5EF4-FFF2-40B4-BE49-F238E27FC236}">
                <a16:creationId xmlns:a16="http://schemas.microsoft.com/office/drawing/2014/main" id="{EFFA3215-A13F-4238-B576-BC25E7601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8949" y="6326246"/>
            <a:ext cx="1068917" cy="365125"/>
          </a:xfrm>
        </p:spPr>
        <p:txBody>
          <a:bodyPr/>
          <a:lstStyle/>
          <a:p>
            <a:fld id="{75CC97B6-4702-514F-B535-E97FFD84014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A11E106-6D9D-40E9-A966-62A865BE9C26}"/>
              </a:ext>
            </a:extLst>
          </p:cNvPr>
          <p:cNvSpPr/>
          <p:nvPr userDrawn="1"/>
        </p:nvSpPr>
        <p:spPr>
          <a:xfrm>
            <a:off x="364097" y="2974151"/>
            <a:ext cx="2726462" cy="3170408"/>
          </a:xfrm>
          <a:prstGeom prst="rect">
            <a:avLst/>
          </a:prstGeom>
          <a:solidFill>
            <a:srgbClr val="00AF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Picture Placeholder 4">
            <a:extLst>
              <a:ext uri="{FF2B5EF4-FFF2-40B4-BE49-F238E27FC236}">
                <a16:creationId xmlns:a16="http://schemas.microsoft.com/office/drawing/2014/main" id="{F9A5CDCE-495D-4A77-872A-27C34E80D65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4097" y="1116106"/>
            <a:ext cx="2726462" cy="1858045"/>
          </a:xfr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/>
          <a:lstStyle/>
          <a:p>
            <a:endParaRPr lang="en-GB"/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69AC5BA3-6E43-42DD-931B-82FCFE5C166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8852" y="3167266"/>
            <a:ext cx="2489279" cy="523467"/>
          </a:xfrm>
        </p:spPr>
        <p:txBody>
          <a:bodyPr>
            <a:normAutofit/>
          </a:bodyPr>
          <a:lstStyle>
            <a:lvl1pPr marL="0" indent="0" algn="l">
              <a:lnSpc>
                <a:spcPct val="80000"/>
              </a:lnSpc>
              <a:buNone/>
              <a:defRPr sz="3600" b="1" spc="0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Point 1</a:t>
            </a:r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id="{0357D497-8345-4418-A99F-E723C0F480F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89196" y="3963644"/>
            <a:ext cx="2448935" cy="1997478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Quisque</a:t>
            </a:r>
            <a:r>
              <a:rPr lang="en-GB"/>
              <a:t> </a:t>
            </a:r>
            <a:r>
              <a:rPr lang="en-GB" err="1"/>
              <a:t>massa</a:t>
            </a:r>
            <a:r>
              <a:rPr lang="en-GB"/>
              <a:t>.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F431CCC-7A2A-486E-BA64-415D1D4629F9}"/>
              </a:ext>
            </a:extLst>
          </p:cNvPr>
          <p:cNvSpPr/>
          <p:nvPr userDrawn="1"/>
        </p:nvSpPr>
        <p:spPr>
          <a:xfrm>
            <a:off x="3280962" y="2974151"/>
            <a:ext cx="2726462" cy="3170408"/>
          </a:xfrm>
          <a:prstGeom prst="rect">
            <a:avLst/>
          </a:prstGeom>
          <a:solidFill>
            <a:srgbClr val="00AF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Picture Placeholder 4">
            <a:extLst>
              <a:ext uri="{FF2B5EF4-FFF2-40B4-BE49-F238E27FC236}">
                <a16:creationId xmlns:a16="http://schemas.microsoft.com/office/drawing/2014/main" id="{B7D0D836-C41C-4EE1-B791-CCB435027FB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280962" y="1116106"/>
            <a:ext cx="2726462" cy="1858045"/>
          </a:xfr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/>
          <a:lstStyle/>
          <a:p>
            <a:endParaRPr lang="en-GB"/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4F1F13EE-AB28-4D68-B9A0-1881E1E6C9E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365717" y="3167266"/>
            <a:ext cx="2489279" cy="523467"/>
          </a:xfrm>
        </p:spPr>
        <p:txBody>
          <a:bodyPr>
            <a:normAutofit/>
          </a:bodyPr>
          <a:lstStyle>
            <a:lvl1pPr marL="0" indent="0" algn="l">
              <a:lnSpc>
                <a:spcPct val="80000"/>
              </a:lnSpc>
              <a:buNone/>
              <a:defRPr sz="3600" b="1" spc="0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Point 2</a:t>
            </a:r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id="{A53E11BC-63C1-433C-929D-0C06D70FDDE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406061" y="3963644"/>
            <a:ext cx="2448935" cy="1997478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Quisque</a:t>
            </a:r>
            <a:r>
              <a:rPr lang="en-GB"/>
              <a:t> </a:t>
            </a:r>
            <a:r>
              <a:rPr lang="en-GB" err="1"/>
              <a:t>massa</a:t>
            </a:r>
            <a:r>
              <a:rPr lang="en-GB"/>
              <a:t>.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369F234-5E93-4A27-AA01-56CA3BFE350C}"/>
              </a:ext>
            </a:extLst>
          </p:cNvPr>
          <p:cNvSpPr/>
          <p:nvPr userDrawn="1"/>
        </p:nvSpPr>
        <p:spPr>
          <a:xfrm>
            <a:off x="6197827" y="2974151"/>
            <a:ext cx="2726462" cy="3170408"/>
          </a:xfrm>
          <a:prstGeom prst="rect">
            <a:avLst/>
          </a:prstGeom>
          <a:solidFill>
            <a:srgbClr val="00AF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Picture Placeholder 4">
            <a:extLst>
              <a:ext uri="{FF2B5EF4-FFF2-40B4-BE49-F238E27FC236}">
                <a16:creationId xmlns:a16="http://schemas.microsoft.com/office/drawing/2014/main" id="{3288E299-3AE3-47F2-9A9E-2CFBD2A333B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197827" y="1116106"/>
            <a:ext cx="2726462" cy="1858045"/>
          </a:xfr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/>
          <a:lstStyle/>
          <a:p>
            <a:endParaRPr lang="en-GB"/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502930CC-B02C-47D8-A27E-AB31FC8FCA7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282582" y="3167266"/>
            <a:ext cx="2489279" cy="523467"/>
          </a:xfrm>
        </p:spPr>
        <p:txBody>
          <a:bodyPr>
            <a:normAutofit/>
          </a:bodyPr>
          <a:lstStyle>
            <a:lvl1pPr marL="0" indent="0" algn="l">
              <a:lnSpc>
                <a:spcPct val="80000"/>
              </a:lnSpc>
              <a:buNone/>
              <a:defRPr sz="3600" b="1" spc="0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Point 3</a:t>
            </a:r>
          </a:p>
        </p:txBody>
      </p:sp>
      <p:sp>
        <p:nvSpPr>
          <p:cNvPr id="37" name="Text Placeholder 16">
            <a:extLst>
              <a:ext uri="{FF2B5EF4-FFF2-40B4-BE49-F238E27FC236}">
                <a16:creationId xmlns:a16="http://schemas.microsoft.com/office/drawing/2014/main" id="{C4B7AFE7-7C29-4FDF-92D2-C290DCE6622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22926" y="3963644"/>
            <a:ext cx="2448935" cy="1997478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Quisque</a:t>
            </a:r>
            <a:r>
              <a:rPr lang="en-GB"/>
              <a:t> </a:t>
            </a:r>
            <a:r>
              <a:rPr lang="en-GB" err="1"/>
              <a:t>massa</a:t>
            </a:r>
            <a:r>
              <a:rPr lang="en-GB"/>
              <a:t>.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7867408-187B-47E4-BA22-04EE86C32B90}"/>
              </a:ext>
            </a:extLst>
          </p:cNvPr>
          <p:cNvSpPr/>
          <p:nvPr userDrawn="1"/>
        </p:nvSpPr>
        <p:spPr>
          <a:xfrm>
            <a:off x="9114692" y="2974151"/>
            <a:ext cx="2726462" cy="3170408"/>
          </a:xfrm>
          <a:prstGeom prst="rect">
            <a:avLst/>
          </a:prstGeom>
          <a:solidFill>
            <a:srgbClr val="00AF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Picture Placeholder 4">
            <a:extLst>
              <a:ext uri="{FF2B5EF4-FFF2-40B4-BE49-F238E27FC236}">
                <a16:creationId xmlns:a16="http://schemas.microsoft.com/office/drawing/2014/main" id="{5E4CDEE2-278D-4CC6-96E8-BCBDD27549C7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114692" y="1116106"/>
            <a:ext cx="2726462" cy="1858045"/>
          </a:xfr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/>
          <a:lstStyle/>
          <a:p>
            <a:endParaRPr lang="en-GB"/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AF91CA8B-A33E-4443-AD31-0CD3C228DCC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199447" y="3167266"/>
            <a:ext cx="2489279" cy="523467"/>
          </a:xfrm>
        </p:spPr>
        <p:txBody>
          <a:bodyPr>
            <a:normAutofit/>
          </a:bodyPr>
          <a:lstStyle>
            <a:lvl1pPr marL="0" indent="0" algn="l">
              <a:lnSpc>
                <a:spcPct val="80000"/>
              </a:lnSpc>
              <a:buNone/>
              <a:defRPr sz="3600" b="1" spc="0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Point 4</a:t>
            </a:r>
          </a:p>
        </p:txBody>
      </p:sp>
      <p:sp>
        <p:nvSpPr>
          <p:cNvPr id="41" name="Text Placeholder 16">
            <a:extLst>
              <a:ext uri="{FF2B5EF4-FFF2-40B4-BE49-F238E27FC236}">
                <a16:creationId xmlns:a16="http://schemas.microsoft.com/office/drawing/2014/main" id="{5CD31805-D106-422E-93BF-77D625D860C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239791" y="3963644"/>
            <a:ext cx="2448935" cy="1997478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Quisque</a:t>
            </a:r>
            <a:r>
              <a:rPr lang="en-GB"/>
              <a:t> </a:t>
            </a:r>
            <a:r>
              <a:rPr lang="en-GB" err="1"/>
              <a:t>massa</a:t>
            </a:r>
            <a:r>
              <a:rPr lang="en-GB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455671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 Title + Bullet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D9FE34D-A1AD-4815-83A1-F50771484116}"/>
              </a:ext>
            </a:extLst>
          </p:cNvPr>
          <p:cNvCxnSpPr>
            <a:cxnSpLocks/>
          </p:cNvCxnSpPr>
          <p:nvPr userDrawn="1"/>
        </p:nvCxnSpPr>
        <p:spPr>
          <a:xfrm>
            <a:off x="364097" y="6326246"/>
            <a:ext cx="11399278" cy="0"/>
          </a:xfrm>
          <a:prstGeom prst="line">
            <a:avLst/>
          </a:prstGeom>
          <a:ln>
            <a:solidFill>
              <a:srgbClr val="28B5D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1C76EF19-FBCC-4BB9-A91C-5F9F2570896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71024" y="6457033"/>
            <a:ext cx="1236103" cy="157410"/>
          </a:xfrm>
          <a:prstGeom prst="rect">
            <a:avLst/>
          </a:prstGeom>
        </p:spPr>
      </p:pic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BF494074-7678-4F08-B00D-143F2DE22BB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1402" y="286717"/>
            <a:ext cx="6943421" cy="647700"/>
          </a:xfrm>
        </p:spPr>
        <p:txBody>
          <a:bodyPr>
            <a:normAutofit/>
          </a:bodyPr>
          <a:lstStyle>
            <a:lvl1pPr marL="0" indent="0" algn="l">
              <a:buNone/>
              <a:defRPr sz="2400" b="1" i="0">
                <a:solidFill>
                  <a:srgbClr val="28B5DA"/>
                </a:solidFill>
                <a:latin typeface="Arial Bold"/>
                <a:cs typeface="Arial Black" panose="020B0604020202020204" pitchFamily="34" charset="0"/>
              </a:defRPr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GB"/>
              <a:t>Page title or heading</a:t>
            </a:r>
          </a:p>
        </p:txBody>
      </p:sp>
      <p:sp>
        <p:nvSpPr>
          <p:cNvPr id="20" name="Slide Number Placeholder 4">
            <a:extLst>
              <a:ext uri="{FF2B5EF4-FFF2-40B4-BE49-F238E27FC236}">
                <a16:creationId xmlns:a16="http://schemas.microsoft.com/office/drawing/2014/main" id="{EFFA3215-A13F-4238-B576-BC25E7601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8949" y="6326246"/>
            <a:ext cx="1068917" cy="365125"/>
          </a:xfrm>
        </p:spPr>
        <p:txBody>
          <a:bodyPr/>
          <a:lstStyle/>
          <a:p>
            <a:fld id="{75CC97B6-4702-514F-B535-E97FFD84014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2" name="Picture Placeholder 4">
            <a:extLst>
              <a:ext uri="{FF2B5EF4-FFF2-40B4-BE49-F238E27FC236}">
                <a16:creationId xmlns:a16="http://schemas.microsoft.com/office/drawing/2014/main" id="{9DE7787F-180C-4A63-BA01-CC73D20127E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623544" y="345565"/>
            <a:ext cx="4233157" cy="5805362"/>
          </a:xfr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/>
          <a:lstStyle/>
          <a:p>
            <a:endParaRPr lang="en-GB"/>
          </a:p>
        </p:txBody>
      </p:sp>
      <p:sp>
        <p:nvSpPr>
          <p:cNvPr id="23" name="Text Placeholder 8">
            <a:extLst>
              <a:ext uri="{FF2B5EF4-FFF2-40B4-BE49-F238E27FC236}">
                <a16:creationId xmlns:a16="http://schemas.microsoft.com/office/drawing/2014/main" id="{D516B010-3B47-4318-8E74-8128D369F03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4822" y="1280981"/>
            <a:ext cx="6970001" cy="383004"/>
          </a:xfrm>
        </p:spPr>
        <p:txBody>
          <a:bodyPr>
            <a:noAutofit/>
          </a:bodyPr>
          <a:lstStyle>
            <a:lvl1pPr marL="0" indent="0" algn="l">
              <a:buNone/>
              <a:defRPr sz="2100" b="1" i="0">
                <a:solidFill>
                  <a:srgbClr val="28B5DA"/>
                </a:solidFill>
                <a:latin typeface="+mj-lt"/>
                <a:cs typeface="Arial Black" panose="020B0604020202020204" pitchFamily="34" charset="0"/>
              </a:defRPr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GB"/>
              <a:t>Secondary heading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3F782E-D9BE-451A-983E-69D16E35802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54822" y="1685594"/>
            <a:ext cx="6970001" cy="4465334"/>
          </a:xfrm>
        </p:spPr>
        <p:txBody>
          <a:bodyPr>
            <a:normAutofit/>
          </a:bodyPr>
          <a:lstStyle>
            <a:lvl1pPr algn="l">
              <a:spcBef>
                <a:spcPts val="0"/>
              </a:spcBef>
              <a:defRPr sz="2100">
                <a:solidFill>
                  <a:srgbClr val="28B5DA"/>
                </a:solidFill>
              </a:defRPr>
            </a:lvl1pPr>
          </a:lstStyle>
          <a:p>
            <a:pPr lvl="0"/>
            <a:r>
              <a:rPr lang="en-GB"/>
              <a:t>Sub-point, bullets or body copy</a:t>
            </a:r>
          </a:p>
          <a:p>
            <a:pPr lvl="0"/>
            <a:r>
              <a:rPr lang="en-GB"/>
              <a:t>Sub-point, bullets or body copy</a:t>
            </a:r>
          </a:p>
          <a:p>
            <a:pPr lvl="0"/>
            <a:r>
              <a:rPr lang="en-GB"/>
              <a:t>Sub-point, bullets or body copy</a:t>
            </a:r>
          </a:p>
        </p:txBody>
      </p:sp>
      <p:sp>
        <p:nvSpPr>
          <p:cNvPr id="26" name="Text Placeholder 8">
            <a:extLst>
              <a:ext uri="{FF2B5EF4-FFF2-40B4-BE49-F238E27FC236}">
                <a16:creationId xmlns:a16="http://schemas.microsoft.com/office/drawing/2014/main" id="{C0E8E751-4035-4E73-BAE4-B66156152B0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969750" y="5703403"/>
            <a:ext cx="2793625" cy="267989"/>
          </a:xfrm>
        </p:spPr>
        <p:txBody>
          <a:bodyPr>
            <a:normAutofit/>
          </a:bodyPr>
          <a:lstStyle>
            <a:lvl1pPr marL="0" indent="0" algn="r">
              <a:buNone/>
              <a:defRPr sz="1800" spc="0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Image caption</a:t>
            </a:r>
          </a:p>
        </p:txBody>
      </p:sp>
    </p:spTree>
    <p:extLst>
      <p:ext uri="{BB962C8B-B14F-4D97-AF65-F5344CB8AC3E}">
        <p14:creationId xmlns:p14="http://schemas.microsoft.com/office/powerpoint/2010/main" val="42700512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s Title +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D9FE34D-A1AD-4815-83A1-F50771484116}"/>
              </a:ext>
            </a:extLst>
          </p:cNvPr>
          <p:cNvCxnSpPr>
            <a:cxnSpLocks/>
          </p:cNvCxnSpPr>
          <p:nvPr userDrawn="1"/>
        </p:nvCxnSpPr>
        <p:spPr>
          <a:xfrm>
            <a:off x="364097" y="6326246"/>
            <a:ext cx="11399278" cy="0"/>
          </a:xfrm>
          <a:prstGeom prst="line">
            <a:avLst/>
          </a:prstGeom>
          <a:ln>
            <a:solidFill>
              <a:srgbClr val="28B5D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1C76EF19-FBCC-4BB9-A91C-5F9F2570896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71024" y="6457033"/>
            <a:ext cx="1236103" cy="157410"/>
          </a:xfrm>
          <a:prstGeom prst="rect">
            <a:avLst/>
          </a:prstGeom>
        </p:spPr>
      </p:pic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BF494074-7678-4F08-B00D-143F2DE22BB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1402" y="286717"/>
            <a:ext cx="6943421" cy="647700"/>
          </a:xfrm>
        </p:spPr>
        <p:txBody>
          <a:bodyPr>
            <a:normAutofit/>
          </a:bodyPr>
          <a:lstStyle>
            <a:lvl1pPr marL="0" indent="0" algn="l">
              <a:buNone/>
              <a:defRPr sz="2400" b="1" i="0">
                <a:solidFill>
                  <a:srgbClr val="28B5DA"/>
                </a:solidFill>
                <a:latin typeface="Arial Bold"/>
                <a:cs typeface="Arial Black" panose="020B0604020202020204" pitchFamily="34" charset="0"/>
              </a:defRPr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GB"/>
              <a:t>Page title or heading</a:t>
            </a:r>
          </a:p>
        </p:txBody>
      </p:sp>
      <p:sp>
        <p:nvSpPr>
          <p:cNvPr id="20" name="Slide Number Placeholder 4">
            <a:extLst>
              <a:ext uri="{FF2B5EF4-FFF2-40B4-BE49-F238E27FC236}">
                <a16:creationId xmlns:a16="http://schemas.microsoft.com/office/drawing/2014/main" id="{EFFA3215-A13F-4238-B576-BC25E7601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8949" y="6326246"/>
            <a:ext cx="1068917" cy="365125"/>
          </a:xfrm>
        </p:spPr>
        <p:txBody>
          <a:bodyPr/>
          <a:lstStyle/>
          <a:p>
            <a:fld id="{75CC97B6-4702-514F-B535-E97FFD84014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2" name="Picture Placeholder 4">
            <a:extLst>
              <a:ext uri="{FF2B5EF4-FFF2-40B4-BE49-F238E27FC236}">
                <a16:creationId xmlns:a16="http://schemas.microsoft.com/office/drawing/2014/main" id="{9DE7787F-180C-4A63-BA01-CC73D20127E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623544" y="345565"/>
            <a:ext cx="4233157" cy="2838886"/>
          </a:xfr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/>
          <a:lstStyle/>
          <a:p>
            <a:endParaRPr lang="en-GB"/>
          </a:p>
        </p:txBody>
      </p:sp>
      <p:sp>
        <p:nvSpPr>
          <p:cNvPr id="23" name="Text Placeholder 8">
            <a:extLst>
              <a:ext uri="{FF2B5EF4-FFF2-40B4-BE49-F238E27FC236}">
                <a16:creationId xmlns:a16="http://schemas.microsoft.com/office/drawing/2014/main" id="{D516B010-3B47-4318-8E74-8128D369F03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4822" y="1280981"/>
            <a:ext cx="6970001" cy="383004"/>
          </a:xfrm>
        </p:spPr>
        <p:txBody>
          <a:bodyPr>
            <a:noAutofit/>
          </a:bodyPr>
          <a:lstStyle>
            <a:lvl1pPr marL="0" indent="0" algn="l">
              <a:buNone/>
              <a:defRPr sz="2100" b="1" i="0">
                <a:solidFill>
                  <a:srgbClr val="28B5DA"/>
                </a:solidFill>
                <a:latin typeface="+mj-lt"/>
                <a:cs typeface="Arial Black" panose="020B0604020202020204" pitchFamily="34" charset="0"/>
              </a:defRPr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GB"/>
              <a:t>Secondary heading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3F782E-D9BE-451A-983E-69D16E35802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54822" y="1685594"/>
            <a:ext cx="6970001" cy="4465334"/>
          </a:xfrm>
        </p:spPr>
        <p:txBody>
          <a:bodyPr>
            <a:normAutofit/>
          </a:bodyPr>
          <a:lstStyle>
            <a:lvl1pPr algn="l">
              <a:spcBef>
                <a:spcPts val="0"/>
              </a:spcBef>
              <a:defRPr sz="2100">
                <a:solidFill>
                  <a:srgbClr val="28B5DA"/>
                </a:solidFill>
              </a:defRPr>
            </a:lvl1pPr>
          </a:lstStyle>
          <a:p>
            <a:pPr lvl="0"/>
            <a:r>
              <a:rPr lang="en-GB"/>
              <a:t>Sub-point, bullets or body copy</a:t>
            </a:r>
          </a:p>
          <a:p>
            <a:pPr lvl="0"/>
            <a:r>
              <a:rPr lang="en-GB"/>
              <a:t>Sub-point, bullets or body copy</a:t>
            </a:r>
          </a:p>
          <a:p>
            <a:pPr lvl="0"/>
            <a:r>
              <a:rPr lang="en-GB"/>
              <a:t>Sub-point, bullets or body copy</a:t>
            </a:r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2897AA38-4908-4CCA-94E4-FFA6FFE832E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623544" y="3312042"/>
            <a:ext cx="4233157" cy="2838886"/>
          </a:xfr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/>
          <a:lstStyle/>
          <a:p>
            <a:endParaRPr lang="en-GB"/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AD9E9706-2729-4F18-B170-4E5903DA654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969750" y="5703403"/>
            <a:ext cx="2793625" cy="267989"/>
          </a:xfrm>
        </p:spPr>
        <p:txBody>
          <a:bodyPr>
            <a:normAutofit/>
          </a:bodyPr>
          <a:lstStyle>
            <a:lvl1pPr marL="0" indent="0" algn="r">
              <a:buNone/>
              <a:defRPr sz="1800" spc="0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Image caption</a:t>
            </a:r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263266CF-9401-4DDC-AD35-2EB3D28E1E8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969750" y="2739499"/>
            <a:ext cx="2793625" cy="267989"/>
          </a:xfrm>
        </p:spPr>
        <p:txBody>
          <a:bodyPr>
            <a:normAutofit/>
          </a:bodyPr>
          <a:lstStyle>
            <a:lvl1pPr marL="0" indent="0" algn="r">
              <a:buNone/>
              <a:defRPr sz="1800" spc="0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Image caption</a:t>
            </a:r>
          </a:p>
        </p:txBody>
      </p:sp>
    </p:spTree>
    <p:extLst>
      <p:ext uri="{BB962C8B-B14F-4D97-AF65-F5344CB8AC3E}">
        <p14:creationId xmlns:p14="http://schemas.microsoft.com/office/powerpoint/2010/main" val="163051077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Images Title +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D9FE34D-A1AD-4815-83A1-F50771484116}"/>
              </a:ext>
            </a:extLst>
          </p:cNvPr>
          <p:cNvCxnSpPr>
            <a:cxnSpLocks/>
          </p:cNvCxnSpPr>
          <p:nvPr userDrawn="1"/>
        </p:nvCxnSpPr>
        <p:spPr>
          <a:xfrm>
            <a:off x="364097" y="6326246"/>
            <a:ext cx="11399278" cy="0"/>
          </a:xfrm>
          <a:prstGeom prst="line">
            <a:avLst/>
          </a:prstGeom>
          <a:ln>
            <a:solidFill>
              <a:srgbClr val="28B5D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1C76EF19-FBCC-4BB9-A91C-5F9F2570896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71024" y="6457033"/>
            <a:ext cx="1236103" cy="157410"/>
          </a:xfrm>
          <a:prstGeom prst="rect">
            <a:avLst/>
          </a:prstGeom>
        </p:spPr>
      </p:pic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BF494074-7678-4F08-B00D-143F2DE22BB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1402" y="286717"/>
            <a:ext cx="5731635" cy="647700"/>
          </a:xfrm>
        </p:spPr>
        <p:txBody>
          <a:bodyPr>
            <a:normAutofit/>
          </a:bodyPr>
          <a:lstStyle>
            <a:lvl1pPr marL="0" indent="0" algn="l">
              <a:buNone/>
              <a:defRPr sz="2400" b="1" i="0">
                <a:solidFill>
                  <a:srgbClr val="28B5DA"/>
                </a:solidFill>
                <a:latin typeface="Arial Bold"/>
                <a:cs typeface="Arial Black" panose="020B0604020202020204" pitchFamily="34" charset="0"/>
              </a:defRPr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GB"/>
              <a:t>Page title or heading</a:t>
            </a:r>
          </a:p>
        </p:txBody>
      </p:sp>
      <p:sp>
        <p:nvSpPr>
          <p:cNvPr id="20" name="Slide Number Placeholder 4">
            <a:extLst>
              <a:ext uri="{FF2B5EF4-FFF2-40B4-BE49-F238E27FC236}">
                <a16:creationId xmlns:a16="http://schemas.microsoft.com/office/drawing/2014/main" id="{EFFA3215-A13F-4238-B576-BC25E7601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8949" y="6326246"/>
            <a:ext cx="1068917" cy="365125"/>
          </a:xfrm>
        </p:spPr>
        <p:txBody>
          <a:bodyPr/>
          <a:lstStyle/>
          <a:p>
            <a:fld id="{75CC97B6-4702-514F-B535-E97FFD84014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2" name="Picture Placeholder 4">
            <a:extLst>
              <a:ext uri="{FF2B5EF4-FFF2-40B4-BE49-F238E27FC236}">
                <a16:creationId xmlns:a16="http://schemas.microsoft.com/office/drawing/2014/main" id="{9DE7787F-180C-4A63-BA01-CC73D20127E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178964" y="345565"/>
            <a:ext cx="2736438" cy="1848451"/>
          </a:xfr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/>
          <a:lstStyle/>
          <a:p>
            <a:endParaRPr lang="en-GB"/>
          </a:p>
        </p:txBody>
      </p:sp>
      <p:sp>
        <p:nvSpPr>
          <p:cNvPr id="23" name="Text Placeholder 8">
            <a:extLst>
              <a:ext uri="{FF2B5EF4-FFF2-40B4-BE49-F238E27FC236}">
                <a16:creationId xmlns:a16="http://schemas.microsoft.com/office/drawing/2014/main" id="{D516B010-3B47-4318-8E74-8128D369F03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4822" y="1280981"/>
            <a:ext cx="5758215" cy="383004"/>
          </a:xfrm>
        </p:spPr>
        <p:txBody>
          <a:bodyPr>
            <a:noAutofit/>
          </a:bodyPr>
          <a:lstStyle>
            <a:lvl1pPr marL="0" indent="0" algn="l">
              <a:buNone/>
              <a:defRPr sz="2100" b="1" i="0">
                <a:solidFill>
                  <a:srgbClr val="28B5DA"/>
                </a:solidFill>
                <a:latin typeface="+mj-lt"/>
                <a:cs typeface="Arial Black" panose="020B0604020202020204" pitchFamily="34" charset="0"/>
              </a:defRPr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GB"/>
              <a:t>Secondary heading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3F782E-D9BE-451A-983E-69D16E35802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54822" y="1685594"/>
            <a:ext cx="5758215" cy="4509980"/>
          </a:xfrm>
        </p:spPr>
        <p:txBody>
          <a:bodyPr>
            <a:normAutofit/>
          </a:bodyPr>
          <a:lstStyle>
            <a:lvl1pPr algn="l">
              <a:spcBef>
                <a:spcPts val="0"/>
              </a:spcBef>
              <a:defRPr sz="2100">
                <a:solidFill>
                  <a:srgbClr val="28B5DA"/>
                </a:solidFill>
              </a:defRPr>
            </a:lvl1pPr>
          </a:lstStyle>
          <a:p>
            <a:pPr lvl="0"/>
            <a:r>
              <a:rPr lang="en-GB"/>
              <a:t>Sub-point, bullets or body copy</a:t>
            </a:r>
          </a:p>
          <a:p>
            <a:pPr lvl="0"/>
            <a:r>
              <a:rPr lang="en-GB"/>
              <a:t>Sub-point, bullets or body copy</a:t>
            </a:r>
          </a:p>
          <a:p>
            <a:pPr lvl="0"/>
            <a:r>
              <a:rPr lang="en-GB"/>
              <a:t>Sub-point, bullets or body copy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36A20CFB-CB0A-4089-B6D6-6FD7E388F59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067802" y="345564"/>
            <a:ext cx="2736438" cy="1848451"/>
          </a:xfr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/>
          <a:lstStyle/>
          <a:p>
            <a:endParaRPr lang="en-GB"/>
          </a:p>
        </p:txBody>
      </p:sp>
      <p:sp>
        <p:nvSpPr>
          <p:cNvPr id="17" name="Text Placeholder 8">
            <a:extLst>
              <a:ext uri="{FF2B5EF4-FFF2-40B4-BE49-F238E27FC236}">
                <a16:creationId xmlns:a16="http://schemas.microsoft.com/office/drawing/2014/main" id="{D48F7386-3422-4DA8-B69C-5243CD437CD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248400" y="1780449"/>
            <a:ext cx="2670195" cy="323795"/>
          </a:xfrm>
        </p:spPr>
        <p:txBody>
          <a:bodyPr>
            <a:normAutofit/>
          </a:bodyPr>
          <a:lstStyle>
            <a:lvl1pPr marL="0" indent="0" algn="r">
              <a:buNone/>
              <a:defRPr sz="1800" spc="0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Image caption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A1E5A3CC-6B96-4F41-AAC1-03A9C172A84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134045" y="1780449"/>
            <a:ext cx="2670195" cy="323795"/>
          </a:xfrm>
        </p:spPr>
        <p:txBody>
          <a:bodyPr>
            <a:normAutofit/>
          </a:bodyPr>
          <a:lstStyle>
            <a:lvl1pPr marL="0" indent="0" algn="r">
              <a:buNone/>
              <a:defRPr sz="1800" spc="0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Image caption</a:t>
            </a:r>
          </a:p>
        </p:txBody>
      </p:sp>
      <p:sp>
        <p:nvSpPr>
          <p:cNvPr id="28" name="Picture Placeholder 4">
            <a:extLst>
              <a:ext uri="{FF2B5EF4-FFF2-40B4-BE49-F238E27FC236}">
                <a16:creationId xmlns:a16="http://schemas.microsoft.com/office/drawing/2014/main" id="{B4E66464-C0DF-4586-BFA4-47EBF9A35815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182157" y="2343332"/>
            <a:ext cx="2736438" cy="1848451"/>
          </a:xfr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/>
          <a:lstStyle/>
          <a:p>
            <a:endParaRPr lang="en-GB"/>
          </a:p>
        </p:txBody>
      </p:sp>
      <p:sp>
        <p:nvSpPr>
          <p:cNvPr id="29" name="Picture Placeholder 4">
            <a:extLst>
              <a:ext uri="{FF2B5EF4-FFF2-40B4-BE49-F238E27FC236}">
                <a16:creationId xmlns:a16="http://schemas.microsoft.com/office/drawing/2014/main" id="{C401AB48-EB26-4372-9034-037AD0BD296C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070995" y="2343331"/>
            <a:ext cx="2736438" cy="1848451"/>
          </a:xfr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/>
          <a:lstStyle/>
          <a:p>
            <a:endParaRPr lang="en-GB"/>
          </a:p>
        </p:txBody>
      </p:sp>
      <p:sp>
        <p:nvSpPr>
          <p:cNvPr id="30" name="Text Placeholder 8">
            <a:extLst>
              <a:ext uri="{FF2B5EF4-FFF2-40B4-BE49-F238E27FC236}">
                <a16:creationId xmlns:a16="http://schemas.microsoft.com/office/drawing/2014/main" id="{BFF42AAE-AE73-41FA-A7C0-E7D501845BE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51593" y="3778216"/>
            <a:ext cx="2670195" cy="323795"/>
          </a:xfrm>
        </p:spPr>
        <p:txBody>
          <a:bodyPr>
            <a:normAutofit/>
          </a:bodyPr>
          <a:lstStyle>
            <a:lvl1pPr marL="0" indent="0" algn="r">
              <a:buNone/>
              <a:defRPr sz="1800" spc="0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Image caption</a:t>
            </a:r>
          </a:p>
        </p:txBody>
      </p:sp>
      <p:sp>
        <p:nvSpPr>
          <p:cNvPr id="31" name="Text Placeholder 8">
            <a:extLst>
              <a:ext uri="{FF2B5EF4-FFF2-40B4-BE49-F238E27FC236}">
                <a16:creationId xmlns:a16="http://schemas.microsoft.com/office/drawing/2014/main" id="{00698C0F-C763-4DE0-9E58-B0940DC3A3D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37238" y="3778216"/>
            <a:ext cx="2670195" cy="323795"/>
          </a:xfrm>
        </p:spPr>
        <p:txBody>
          <a:bodyPr>
            <a:normAutofit/>
          </a:bodyPr>
          <a:lstStyle>
            <a:lvl1pPr marL="0" indent="0" algn="r">
              <a:buNone/>
              <a:defRPr sz="1800" spc="0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Image caption</a:t>
            </a:r>
          </a:p>
        </p:txBody>
      </p:sp>
      <p:sp>
        <p:nvSpPr>
          <p:cNvPr id="32" name="Picture Placeholder 4">
            <a:extLst>
              <a:ext uri="{FF2B5EF4-FFF2-40B4-BE49-F238E27FC236}">
                <a16:creationId xmlns:a16="http://schemas.microsoft.com/office/drawing/2014/main" id="{471ABE51-D303-4F97-8C96-69B680CEFA31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178964" y="4347123"/>
            <a:ext cx="2736438" cy="1848451"/>
          </a:xfr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/>
          <a:lstStyle/>
          <a:p>
            <a:endParaRPr lang="en-GB"/>
          </a:p>
        </p:txBody>
      </p:sp>
      <p:sp>
        <p:nvSpPr>
          <p:cNvPr id="33" name="Picture Placeholder 4">
            <a:extLst>
              <a:ext uri="{FF2B5EF4-FFF2-40B4-BE49-F238E27FC236}">
                <a16:creationId xmlns:a16="http://schemas.microsoft.com/office/drawing/2014/main" id="{98967183-BBBE-4631-9DA4-1C4EB0044D55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9067802" y="4347122"/>
            <a:ext cx="2736438" cy="1848451"/>
          </a:xfr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/>
          <a:lstStyle/>
          <a:p>
            <a:endParaRPr lang="en-GB"/>
          </a:p>
        </p:txBody>
      </p:sp>
      <p:sp>
        <p:nvSpPr>
          <p:cNvPr id="34" name="Text Placeholder 8">
            <a:extLst>
              <a:ext uri="{FF2B5EF4-FFF2-40B4-BE49-F238E27FC236}">
                <a16:creationId xmlns:a16="http://schemas.microsoft.com/office/drawing/2014/main" id="{BB7DA11A-4963-4C91-BBFD-D7BF0EE7DE1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248400" y="5782007"/>
            <a:ext cx="2670195" cy="323795"/>
          </a:xfrm>
        </p:spPr>
        <p:txBody>
          <a:bodyPr>
            <a:normAutofit/>
          </a:bodyPr>
          <a:lstStyle>
            <a:lvl1pPr marL="0" indent="0" algn="r">
              <a:buNone/>
              <a:defRPr sz="1800" spc="0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Image caption</a:t>
            </a:r>
          </a:p>
        </p:txBody>
      </p:sp>
      <p:sp>
        <p:nvSpPr>
          <p:cNvPr id="35" name="Text Placeholder 8">
            <a:extLst>
              <a:ext uri="{FF2B5EF4-FFF2-40B4-BE49-F238E27FC236}">
                <a16:creationId xmlns:a16="http://schemas.microsoft.com/office/drawing/2014/main" id="{1C621B97-6584-44D6-8C9C-84885C1C781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134045" y="5782007"/>
            <a:ext cx="2670195" cy="323795"/>
          </a:xfrm>
        </p:spPr>
        <p:txBody>
          <a:bodyPr>
            <a:normAutofit/>
          </a:bodyPr>
          <a:lstStyle>
            <a:lvl1pPr marL="0" indent="0" algn="r">
              <a:buNone/>
              <a:defRPr sz="1800" spc="0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Image caption</a:t>
            </a:r>
          </a:p>
        </p:txBody>
      </p:sp>
    </p:spTree>
    <p:extLst>
      <p:ext uri="{BB962C8B-B14F-4D97-AF65-F5344CB8AC3E}">
        <p14:creationId xmlns:p14="http://schemas.microsoft.com/office/powerpoint/2010/main" val="223073659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Images + Tit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D9FE34D-A1AD-4815-83A1-F50771484116}"/>
              </a:ext>
            </a:extLst>
          </p:cNvPr>
          <p:cNvCxnSpPr>
            <a:cxnSpLocks/>
          </p:cNvCxnSpPr>
          <p:nvPr userDrawn="1"/>
        </p:nvCxnSpPr>
        <p:spPr>
          <a:xfrm>
            <a:off x="364097" y="6326246"/>
            <a:ext cx="11399278" cy="0"/>
          </a:xfrm>
          <a:prstGeom prst="line">
            <a:avLst/>
          </a:prstGeom>
          <a:ln>
            <a:solidFill>
              <a:srgbClr val="28B5D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1C76EF19-FBCC-4BB9-A91C-5F9F2570896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71024" y="6457033"/>
            <a:ext cx="1236103" cy="157410"/>
          </a:xfrm>
          <a:prstGeom prst="rect">
            <a:avLst/>
          </a:prstGeom>
        </p:spPr>
      </p:pic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BF494074-7678-4F08-B00D-143F2DE22BB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1402" y="286717"/>
            <a:ext cx="11539574" cy="647700"/>
          </a:xfrm>
        </p:spPr>
        <p:txBody>
          <a:bodyPr>
            <a:normAutofit/>
          </a:bodyPr>
          <a:lstStyle>
            <a:lvl1pPr marL="0" indent="0" algn="l">
              <a:buNone/>
              <a:defRPr sz="2400" b="1" i="0">
                <a:solidFill>
                  <a:srgbClr val="28B5DA"/>
                </a:solidFill>
                <a:latin typeface="Arial Bold"/>
                <a:cs typeface="Arial Black" panose="020B0604020202020204" pitchFamily="34" charset="0"/>
              </a:defRPr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GB"/>
              <a:t>Page title or heading</a:t>
            </a:r>
          </a:p>
        </p:txBody>
      </p:sp>
      <p:sp>
        <p:nvSpPr>
          <p:cNvPr id="20" name="Slide Number Placeholder 4">
            <a:extLst>
              <a:ext uri="{FF2B5EF4-FFF2-40B4-BE49-F238E27FC236}">
                <a16:creationId xmlns:a16="http://schemas.microsoft.com/office/drawing/2014/main" id="{EFFA3215-A13F-4238-B576-BC25E7601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8949" y="6326246"/>
            <a:ext cx="1068917" cy="365125"/>
          </a:xfrm>
        </p:spPr>
        <p:txBody>
          <a:bodyPr/>
          <a:lstStyle/>
          <a:p>
            <a:fld id="{75CC97B6-4702-514F-B535-E97FFD84014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D76E5F44-FEE1-4A25-97FB-D4E0B1774A3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71024" y="1120265"/>
            <a:ext cx="3680276" cy="2410308"/>
          </a:xfr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/>
          <a:lstStyle/>
          <a:p>
            <a:endParaRPr lang="en-GB"/>
          </a:p>
        </p:txBody>
      </p:sp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ECAD46B2-A936-4782-9A63-1750E0952F0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15569" y="2961857"/>
            <a:ext cx="3591185" cy="422216"/>
          </a:xfrm>
        </p:spPr>
        <p:txBody>
          <a:bodyPr>
            <a:normAutofit/>
          </a:bodyPr>
          <a:lstStyle>
            <a:lvl1pPr marL="0" indent="0" algn="r">
              <a:buNone/>
              <a:defRPr sz="1800" spc="0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Image caption</a:t>
            </a:r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C870C9BB-E18B-4601-9456-4C18FFFDD99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4255862" y="1120265"/>
            <a:ext cx="3680276" cy="2410308"/>
          </a:xfr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/>
          <a:lstStyle/>
          <a:p>
            <a:endParaRPr lang="en-GB"/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844E0BFF-CF8D-411E-97E5-68C644C39D7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300407" y="2961857"/>
            <a:ext cx="3591185" cy="422216"/>
          </a:xfrm>
        </p:spPr>
        <p:txBody>
          <a:bodyPr>
            <a:normAutofit/>
          </a:bodyPr>
          <a:lstStyle>
            <a:lvl1pPr marL="0" indent="0" algn="r">
              <a:buNone/>
              <a:defRPr sz="1800" spc="0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Image caption</a:t>
            </a:r>
          </a:p>
        </p:txBody>
      </p:sp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C9E35ED6-92B6-46E9-8831-8601A9D9E9F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140700" y="1120265"/>
            <a:ext cx="3680276" cy="2410308"/>
          </a:xfr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/>
          <a:lstStyle/>
          <a:p>
            <a:endParaRPr lang="en-GB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BCF6291A-6BBE-439C-9C95-54DE96E7881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185245" y="2961857"/>
            <a:ext cx="3591185" cy="422216"/>
          </a:xfrm>
        </p:spPr>
        <p:txBody>
          <a:bodyPr>
            <a:normAutofit/>
          </a:bodyPr>
          <a:lstStyle>
            <a:lvl1pPr marL="0" indent="0" algn="r">
              <a:buNone/>
              <a:defRPr sz="1800" spc="0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Image caption</a:t>
            </a:r>
          </a:p>
        </p:txBody>
      </p:sp>
      <p:sp>
        <p:nvSpPr>
          <p:cNvPr id="13" name="Picture Placeholder 4">
            <a:extLst>
              <a:ext uri="{FF2B5EF4-FFF2-40B4-BE49-F238E27FC236}">
                <a16:creationId xmlns:a16="http://schemas.microsoft.com/office/drawing/2014/main" id="{A6C98E49-27E6-40EC-8837-492CDC9DAA29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71024" y="3730090"/>
            <a:ext cx="3680276" cy="2410308"/>
          </a:xfr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/>
          <a:lstStyle/>
          <a:p>
            <a:endParaRPr lang="en-GB"/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12173BB6-D435-4C48-8EE1-87DAB31801C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15569" y="5571682"/>
            <a:ext cx="3591185" cy="422216"/>
          </a:xfrm>
        </p:spPr>
        <p:txBody>
          <a:bodyPr>
            <a:normAutofit/>
          </a:bodyPr>
          <a:lstStyle>
            <a:lvl1pPr marL="0" indent="0" algn="r">
              <a:buNone/>
              <a:defRPr sz="1800" spc="0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Image caption</a:t>
            </a:r>
          </a:p>
        </p:txBody>
      </p:sp>
      <p:sp>
        <p:nvSpPr>
          <p:cNvPr id="15" name="Picture Placeholder 4">
            <a:extLst>
              <a:ext uri="{FF2B5EF4-FFF2-40B4-BE49-F238E27FC236}">
                <a16:creationId xmlns:a16="http://schemas.microsoft.com/office/drawing/2014/main" id="{D99F03EE-B10C-4F53-8344-64A624B3540A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255862" y="3730090"/>
            <a:ext cx="3680276" cy="2410308"/>
          </a:xfr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/>
          <a:lstStyle/>
          <a:p>
            <a:endParaRPr lang="en-GB"/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94AEBB7E-759E-47FE-9425-E5CD620C77A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300407" y="5571682"/>
            <a:ext cx="3591185" cy="422216"/>
          </a:xfrm>
        </p:spPr>
        <p:txBody>
          <a:bodyPr>
            <a:normAutofit/>
          </a:bodyPr>
          <a:lstStyle>
            <a:lvl1pPr marL="0" indent="0" algn="r">
              <a:buNone/>
              <a:defRPr sz="1800" spc="0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Image caption</a:t>
            </a:r>
          </a:p>
        </p:txBody>
      </p:sp>
      <p:sp>
        <p:nvSpPr>
          <p:cNvPr id="17" name="Picture Placeholder 4">
            <a:extLst>
              <a:ext uri="{FF2B5EF4-FFF2-40B4-BE49-F238E27FC236}">
                <a16:creationId xmlns:a16="http://schemas.microsoft.com/office/drawing/2014/main" id="{6D7F7671-0BD1-46AA-8BB3-FB05EB180C66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8140700" y="3730090"/>
            <a:ext cx="3680276" cy="2410308"/>
          </a:xfr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/>
          <a:lstStyle/>
          <a:p>
            <a:endParaRPr lang="en-GB"/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E7517C36-F47C-4117-B105-8765A6B638C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185245" y="5571682"/>
            <a:ext cx="3591185" cy="422216"/>
          </a:xfrm>
        </p:spPr>
        <p:txBody>
          <a:bodyPr>
            <a:normAutofit/>
          </a:bodyPr>
          <a:lstStyle>
            <a:lvl1pPr marL="0" indent="0" algn="r">
              <a:buNone/>
              <a:defRPr sz="1800" spc="0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Image caption</a:t>
            </a:r>
          </a:p>
        </p:txBody>
      </p:sp>
    </p:spTree>
    <p:extLst>
      <p:ext uri="{BB962C8B-B14F-4D97-AF65-F5344CB8AC3E}">
        <p14:creationId xmlns:p14="http://schemas.microsoft.com/office/powerpoint/2010/main" val="257483573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ro Image +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D9FE34D-A1AD-4815-83A1-F50771484116}"/>
              </a:ext>
            </a:extLst>
          </p:cNvPr>
          <p:cNvCxnSpPr>
            <a:cxnSpLocks/>
          </p:cNvCxnSpPr>
          <p:nvPr userDrawn="1"/>
        </p:nvCxnSpPr>
        <p:spPr>
          <a:xfrm>
            <a:off x="364097" y="6326246"/>
            <a:ext cx="11399278" cy="0"/>
          </a:xfrm>
          <a:prstGeom prst="line">
            <a:avLst/>
          </a:prstGeom>
          <a:ln>
            <a:solidFill>
              <a:srgbClr val="28B5D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1C76EF19-FBCC-4BB9-A91C-5F9F2570896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71024" y="6457033"/>
            <a:ext cx="1236103" cy="157410"/>
          </a:xfrm>
          <a:prstGeom prst="rect">
            <a:avLst/>
          </a:prstGeom>
        </p:spPr>
      </p:pic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BF494074-7678-4F08-B00D-143F2DE22BB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1402" y="286717"/>
            <a:ext cx="11575299" cy="647700"/>
          </a:xfrm>
        </p:spPr>
        <p:txBody>
          <a:bodyPr>
            <a:normAutofit/>
          </a:bodyPr>
          <a:lstStyle>
            <a:lvl1pPr marL="0" indent="0" algn="l">
              <a:buNone/>
              <a:defRPr sz="2400" b="1" i="0">
                <a:solidFill>
                  <a:srgbClr val="28B5DA"/>
                </a:solidFill>
                <a:latin typeface="Arial Bold"/>
                <a:cs typeface="Arial Black" panose="020B0604020202020204" pitchFamily="34" charset="0"/>
              </a:defRPr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GB"/>
              <a:t>Page title or heading</a:t>
            </a:r>
          </a:p>
        </p:txBody>
      </p:sp>
      <p:sp>
        <p:nvSpPr>
          <p:cNvPr id="20" name="Slide Number Placeholder 4">
            <a:extLst>
              <a:ext uri="{FF2B5EF4-FFF2-40B4-BE49-F238E27FC236}">
                <a16:creationId xmlns:a16="http://schemas.microsoft.com/office/drawing/2014/main" id="{EFFA3215-A13F-4238-B576-BC25E7601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8949" y="6326246"/>
            <a:ext cx="1068917" cy="365125"/>
          </a:xfrm>
        </p:spPr>
        <p:txBody>
          <a:bodyPr/>
          <a:lstStyle/>
          <a:p>
            <a:fld id="{75CC97B6-4702-514F-B535-E97FFD84014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9" name="Picture Placeholder 4">
            <a:extLst>
              <a:ext uri="{FF2B5EF4-FFF2-40B4-BE49-F238E27FC236}">
                <a16:creationId xmlns:a16="http://schemas.microsoft.com/office/drawing/2014/main" id="{1C96B9E4-E3FF-425C-BDFD-4428D89BBD3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71024" y="1117599"/>
            <a:ext cx="11485677" cy="5033327"/>
          </a:xfr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/>
          <a:lstStyle/>
          <a:p>
            <a:endParaRPr lang="en-GB"/>
          </a:p>
        </p:txBody>
      </p:sp>
      <p:sp>
        <p:nvSpPr>
          <p:cNvPr id="21" name="Text Placeholder 8">
            <a:extLst>
              <a:ext uri="{FF2B5EF4-FFF2-40B4-BE49-F238E27FC236}">
                <a16:creationId xmlns:a16="http://schemas.microsoft.com/office/drawing/2014/main" id="{1A44CF18-F403-4DF4-9547-4E0038A41EC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121745" y="5529293"/>
            <a:ext cx="3591185" cy="422216"/>
          </a:xfrm>
        </p:spPr>
        <p:txBody>
          <a:bodyPr>
            <a:normAutofit/>
          </a:bodyPr>
          <a:lstStyle>
            <a:lvl1pPr marL="0" indent="0" algn="r">
              <a:buNone/>
              <a:defRPr sz="1800" spc="0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Image caption</a:t>
            </a:r>
          </a:p>
        </p:txBody>
      </p:sp>
    </p:spTree>
    <p:extLst>
      <p:ext uri="{BB962C8B-B14F-4D97-AF65-F5344CB8AC3E}">
        <p14:creationId xmlns:p14="http://schemas.microsoft.com/office/powerpoint/2010/main" val="37129953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ernative Title Slide">
    <p:bg>
      <p:bgPr>
        <a:solidFill>
          <a:srgbClr val="00AF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7186D0D8-5764-4185-9F79-7A57E3D1756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96000" y="0"/>
            <a:ext cx="6096000" cy="6858000"/>
          </a:xfr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/>
          <a:lstStyle/>
          <a:p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101E986-8B2B-4A12-898A-EB0B0C8CE3C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62875" y="357884"/>
            <a:ext cx="2696321" cy="343360"/>
          </a:xfrm>
          <a:prstGeom prst="rect">
            <a:avLst/>
          </a:prstGeom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DCF67F42-6EF2-4147-8CE1-7FDB66C4290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1886" y="2077322"/>
            <a:ext cx="5710205" cy="2265737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6600" b="1" i="0">
                <a:solidFill>
                  <a:schemeClr val="bg2"/>
                </a:solidFill>
                <a:latin typeface="+mj-lt"/>
                <a:cs typeface="Arial Black" panose="020B0604020202020204" pitchFamily="34" charset="0"/>
              </a:defRPr>
            </a:lvl1pPr>
          </a:lstStyle>
          <a:p>
            <a:pPr lvl="0"/>
            <a:r>
              <a:rPr lang="en-GB"/>
              <a:t>Presentation title here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AC3C289E-B3C8-4595-B170-697647ED676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58242" y="5820137"/>
            <a:ext cx="5733849" cy="299455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PRESENTERS NAME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A08917F9-BBFA-45D8-B772-45B51CD8448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58242" y="6094079"/>
            <a:ext cx="5733849" cy="365309"/>
          </a:xfrm>
        </p:spPr>
        <p:txBody>
          <a:bodyPr>
            <a:normAutofit/>
          </a:bodyPr>
          <a:lstStyle>
            <a:lvl1pPr marL="0" indent="0" algn="l">
              <a:buNone/>
              <a:defRPr sz="1800" spc="0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Monday, June 1st 2018 </a:t>
            </a:r>
          </a:p>
        </p:txBody>
      </p:sp>
    </p:spTree>
    <p:extLst>
      <p:ext uri="{BB962C8B-B14F-4D97-AF65-F5344CB8AC3E}">
        <p14:creationId xmlns:p14="http://schemas.microsoft.com/office/powerpoint/2010/main" val="162633666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s +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D9FE34D-A1AD-4815-83A1-F50771484116}"/>
              </a:ext>
            </a:extLst>
          </p:cNvPr>
          <p:cNvCxnSpPr>
            <a:cxnSpLocks/>
          </p:cNvCxnSpPr>
          <p:nvPr userDrawn="1"/>
        </p:nvCxnSpPr>
        <p:spPr>
          <a:xfrm>
            <a:off x="364097" y="6326246"/>
            <a:ext cx="11399278" cy="0"/>
          </a:xfrm>
          <a:prstGeom prst="line">
            <a:avLst/>
          </a:prstGeom>
          <a:ln>
            <a:solidFill>
              <a:srgbClr val="28B5D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1C76EF19-FBCC-4BB9-A91C-5F9F2570896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71024" y="6457033"/>
            <a:ext cx="1236103" cy="157410"/>
          </a:xfrm>
          <a:prstGeom prst="rect">
            <a:avLst/>
          </a:prstGeom>
        </p:spPr>
      </p:pic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BF494074-7678-4F08-B00D-143F2DE22BB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1402" y="286717"/>
            <a:ext cx="11575299" cy="647700"/>
          </a:xfrm>
        </p:spPr>
        <p:txBody>
          <a:bodyPr>
            <a:normAutofit/>
          </a:bodyPr>
          <a:lstStyle>
            <a:lvl1pPr marL="0" indent="0" algn="l">
              <a:buNone/>
              <a:defRPr sz="2400" b="1" i="0">
                <a:solidFill>
                  <a:srgbClr val="28B5DA"/>
                </a:solidFill>
                <a:latin typeface="Arial Bold"/>
                <a:cs typeface="Arial Black" panose="020B0604020202020204" pitchFamily="34" charset="0"/>
              </a:defRPr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GB"/>
              <a:t>Page title or heading</a:t>
            </a:r>
          </a:p>
        </p:txBody>
      </p:sp>
      <p:sp>
        <p:nvSpPr>
          <p:cNvPr id="20" name="Slide Number Placeholder 4">
            <a:extLst>
              <a:ext uri="{FF2B5EF4-FFF2-40B4-BE49-F238E27FC236}">
                <a16:creationId xmlns:a16="http://schemas.microsoft.com/office/drawing/2014/main" id="{EFFA3215-A13F-4238-B576-BC25E7601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8949" y="6326246"/>
            <a:ext cx="1068917" cy="365125"/>
          </a:xfrm>
        </p:spPr>
        <p:txBody>
          <a:bodyPr/>
          <a:lstStyle/>
          <a:p>
            <a:fld id="{75CC97B6-4702-514F-B535-E97FFD84014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9" name="Picture Placeholder 4">
            <a:extLst>
              <a:ext uri="{FF2B5EF4-FFF2-40B4-BE49-F238E27FC236}">
                <a16:creationId xmlns:a16="http://schemas.microsoft.com/office/drawing/2014/main" id="{1C96B9E4-E3FF-425C-BDFD-4428D89BBD3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159500" y="1117600"/>
            <a:ext cx="5697201" cy="5033326"/>
          </a:xfr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/>
          <a:lstStyle/>
          <a:p>
            <a:endParaRPr lang="en-GB"/>
          </a:p>
        </p:txBody>
      </p:sp>
      <p:sp>
        <p:nvSpPr>
          <p:cNvPr id="21" name="Text Placeholder 8">
            <a:extLst>
              <a:ext uri="{FF2B5EF4-FFF2-40B4-BE49-F238E27FC236}">
                <a16:creationId xmlns:a16="http://schemas.microsoft.com/office/drawing/2014/main" id="{1A44CF18-F403-4DF4-9547-4E0038A41EC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121745" y="5529293"/>
            <a:ext cx="3591185" cy="422216"/>
          </a:xfrm>
        </p:spPr>
        <p:txBody>
          <a:bodyPr>
            <a:normAutofit/>
          </a:bodyPr>
          <a:lstStyle>
            <a:lvl1pPr marL="0" indent="0" algn="r">
              <a:buNone/>
              <a:defRPr sz="1800" spc="0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Image caption</a:t>
            </a:r>
          </a:p>
        </p:txBody>
      </p:sp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F3E67B43-306F-4791-AF5B-288AE02279E3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15836" y="1109737"/>
            <a:ext cx="5697201" cy="5033326"/>
          </a:xfr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/>
          <a:lstStyle/>
          <a:p>
            <a:endParaRPr lang="en-GB"/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8AC1B9A2-AE33-4183-AD37-64B289DE0E8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267045" y="5527736"/>
            <a:ext cx="3591185" cy="422216"/>
          </a:xfrm>
        </p:spPr>
        <p:txBody>
          <a:bodyPr>
            <a:normAutofit/>
          </a:bodyPr>
          <a:lstStyle>
            <a:lvl1pPr marL="0" indent="0" algn="r">
              <a:buNone/>
              <a:defRPr sz="1800" spc="0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Image caption</a:t>
            </a:r>
          </a:p>
        </p:txBody>
      </p:sp>
    </p:spTree>
    <p:extLst>
      <p:ext uri="{BB962C8B-B14F-4D97-AF65-F5344CB8AC3E}">
        <p14:creationId xmlns:p14="http://schemas.microsoft.com/office/powerpoint/2010/main" val="115395649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nk &amp; Purple +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99BECED-D5AA-4153-92F7-D376805BA036}"/>
              </a:ext>
            </a:extLst>
          </p:cNvPr>
          <p:cNvSpPr/>
          <p:nvPr userDrawn="1"/>
        </p:nvSpPr>
        <p:spPr>
          <a:xfrm>
            <a:off x="6181071" y="1149656"/>
            <a:ext cx="5648979" cy="498036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noFill/>
              </a:ln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1CB4786-E428-4DBE-AD7D-EB6F45518F14}"/>
              </a:ext>
            </a:extLst>
          </p:cNvPr>
          <p:cNvSpPr/>
          <p:nvPr userDrawn="1"/>
        </p:nvSpPr>
        <p:spPr>
          <a:xfrm>
            <a:off x="361950" y="1149655"/>
            <a:ext cx="5648979" cy="49803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noFill/>
              </a:ln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3C21ABD-F117-4CF8-A730-D05DB845641B}"/>
              </a:ext>
            </a:extLst>
          </p:cNvPr>
          <p:cNvSpPr/>
          <p:nvPr userDrawn="1"/>
        </p:nvSpPr>
        <p:spPr>
          <a:xfrm>
            <a:off x="371024" y="381000"/>
            <a:ext cx="11459026" cy="603243"/>
          </a:xfrm>
          <a:prstGeom prst="rect">
            <a:avLst/>
          </a:prstGeom>
          <a:solidFill>
            <a:srgbClr val="00AF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D9FE34D-A1AD-4815-83A1-F50771484116}"/>
              </a:ext>
            </a:extLst>
          </p:cNvPr>
          <p:cNvCxnSpPr>
            <a:cxnSpLocks/>
          </p:cNvCxnSpPr>
          <p:nvPr userDrawn="1"/>
        </p:nvCxnSpPr>
        <p:spPr>
          <a:xfrm>
            <a:off x="364097" y="6326246"/>
            <a:ext cx="11399278" cy="0"/>
          </a:xfrm>
          <a:prstGeom prst="line">
            <a:avLst/>
          </a:prstGeom>
          <a:ln>
            <a:solidFill>
              <a:srgbClr val="28B5D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1C76EF19-FBCC-4BB9-A91C-5F9F2570896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71024" y="6457033"/>
            <a:ext cx="1236103" cy="157410"/>
          </a:xfrm>
          <a:prstGeom prst="rect">
            <a:avLst/>
          </a:prstGeom>
        </p:spPr>
      </p:pic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BF494074-7678-4F08-B00D-143F2DE22BB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9202" y="433734"/>
            <a:ext cx="11304173" cy="449594"/>
          </a:xfrm>
        </p:spPr>
        <p:txBody>
          <a:bodyPr>
            <a:normAutofit/>
          </a:bodyPr>
          <a:lstStyle>
            <a:lvl1pPr marL="0" indent="0" algn="l">
              <a:buNone/>
              <a:defRPr sz="2400" b="1" i="0">
                <a:solidFill>
                  <a:schemeClr val="bg2"/>
                </a:solidFill>
                <a:latin typeface="Arial Bold"/>
                <a:cs typeface="Arial Black" panose="020B0604020202020204" pitchFamily="34" charset="0"/>
              </a:defRPr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GB"/>
              <a:t>Page title or heading</a:t>
            </a:r>
          </a:p>
        </p:txBody>
      </p:sp>
      <p:sp>
        <p:nvSpPr>
          <p:cNvPr id="20" name="Slide Number Placeholder 4">
            <a:extLst>
              <a:ext uri="{FF2B5EF4-FFF2-40B4-BE49-F238E27FC236}">
                <a16:creationId xmlns:a16="http://schemas.microsoft.com/office/drawing/2014/main" id="{EFFA3215-A13F-4238-B576-BC25E7601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8949" y="6326246"/>
            <a:ext cx="1068917" cy="365125"/>
          </a:xfrm>
        </p:spPr>
        <p:txBody>
          <a:bodyPr/>
          <a:lstStyle/>
          <a:p>
            <a:fld id="{75CC97B6-4702-514F-B535-E97FFD84014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757F706B-1473-45F7-872F-F5B4F14A0CD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17935" y="1305334"/>
            <a:ext cx="5320787" cy="523467"/>
          </a:xfrm>
        </p:spPr>
        <p:txBody>
          <a:bodyPr>
            <a:normAutofit/>
          </a:bodyPr>
          <a:lstStyle>
            <a:lvl1pPr marL="0" indent="0" algn="l">
              <a:lnSpc>
                <a:spcPct val="80000"/>
              </a:lnSpc>
              <a:buNone/>
              <a:defRPr sz="3600" b="1" spc="0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Point 2</a:t>
            </a:r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id="{0E138D5A-D57C-4E10-A88A-9308D0ACF3E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58279" y="2101712"/>
            <a:ext cx="5280443" cy="3859410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Quisque</a:t>
            </a:r>
            <a:r>
              <a:rPr lang="en-GB"/>
              <a:t> </a:t>
            </a:r>
            <a:r>
              <a:rPr lang="en-GB" err="1"/>
              <a:t>massa</a:t>
            </a:r>
            <a:r>
              <a:rPr lang="en-GB"/>
              <a:t>.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5DEE453A-E25D-4535-8357-0E362A2AE60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11200" y="1326457"/>
            <a:ext cx="5320787" cy="523467"/>
          </a:xfrm>
        </p:spPr>
        <p:txBody>
          <a:bodyPr>
            <a:normAutofit/>
          </a:bodyPr>
          <a:lstStyle>
            <a:lvl1pPr marL="0" indent="0" algn="l">
              <a:lnSpc>
                <a:spcPct val="80000"/>
              </a:lnSpc>
              <a:buNone/>
              <a:defRPr sz="3600" b="1" spc="0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Point 1</a:t>
            </a:r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id="{6EDFAB92-739A-43CC-B06E-05B7FD2DB2C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51544" y="2122835"/>
            <a:ext cx="5280443" cy="3859410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Quisque</a:t>
            </a:r>
            <a:r>
              <a:rPr lang="en-GB"/>
              <a:t> </a:t>
            </a:r>
            <a:r>
              <a:rPr lang="en-GB" err="1"/>
              <a:t>massa</a:t>
            </a:r>
            <a:r>
              <a:rPr lang="en-GB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673521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l Colours Four Points + Tit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609777A-E67B-47C8-97C3-ED9C9170D663}"/>
              </a:ext>
            </a:extLst>
          </p:cNvPr>
          <p:cNvSpPr/>
          <p:nvPr userDrawn="1"/>
        </p:nvSpPr>
        <p:spPr>
          <a:xfrm>
            <a:off x="364097" y="1149657"/>
            <a:ext cx="2705137" cy="49803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noFill/>
              </a:ln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9BECED-D5AA-4153-92F7-D376805BA036}"/>
              </a:ext>
            </a:extLst>
          </p:cNvPr>
          <p:cNvSpPr/>
          <p:nvPr userDrawn="1"/>
        </p:nvSpPr>
        <p:spPr>
          <a:xfrm>
            <a:off x="3286503" y="1149656"/>
            <a:ext cx="2705137" cy="498036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noFill/>
              </a:ln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9AB0CA9-74B7-4E7D-BE3F-272DB0A4F518}"/>
              </a:ext>
            </a:extLst>
          </p:cNvPr>
          <p:cNvSpPr/>
          <p:nvPr userDrawn="1"/>
        </p:nvSpPr>
        <p:spPr>
          <a:xfrm>
            <a:off x="6200362" y="1149653"/>
            <a:ext cx="2705137" cy="498036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noFill/>
              </a:ln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C33B45F-5C79-4860-B149-3268EBB515AA}"/>
              </a:ext>
            </a:extLst>
          </p:cNvPr>
          <p:cNvSpPr/>
          <p:nvPr userDrawn="1"/>
        </p:nvSpPr>
        <p:spPr>
          <a:xfrm>
            <a:off x="9114221" y="1149652"/>
            <a:ext cx="2705137" cy="4980369"/>
          </a:xfrm>
          <a:prstGeom prst="rect">
            <a:avLst/>
          </a:prstGeom>
          <a:solidFill>
            <a:srgbClr val="FFCE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noFill/>
              </a:ln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3C21ABD-F117-4CF8-A730-D05DB845641B}"/>
              </a:ext>
            </a:extLst>
          </p:cNvPr>
          <p:cNvSpPr/>
          <p:nvPr userDrawn="1"/>
        </p:nvSpPr>
        <p:spPr>
          <a:xfrm>
            <a:off x="371024" y="381000"/>
            <a:ext cx="11459026" cy="6032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D9FE34D-A1AD-4815-83A1-F50771484116}"/>
              </a:ext>
            </a:extLst>
          </p:cNvPr>
          <p:cNvCxnSpPr>
            <a:cxnSpLocks/>
          </p:cNvCxnSpPr>
          <p:nvPr userDrawn="1"/>
        </p:nvCxnSpPr>
        <p:spPr>
          <a:xfrm>
            <a:off x="364097" y="6326246"/>
            <a:ext cx="11399278" cy="0"/>
          </a:xfrm>
          <a:prstGeom prst="line">
            <a:avLst/>
          </a:prstGeom>
          <a:ln>
            <a:solidFill>
              <a:srgbClr val="28B5D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1C76EF19-FBCC-4BB9-A91C-5F9F2570896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71024" y="6457033"/>
            <a:ext cx="1236103" cy="157410"/>
          </a:xfrm>
          <a:prstGeom prst="rect">
            <a:avLst/>
          </a:prstGeom>
        </p:spPr>
      </p:pic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BF494074-7678-4F08-B00D-143F2DE22BB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9202" y="433734"/>
            <a:ext cx="11304173" cy="449594"/>
          </a:xfrm>
        </p:spPr>
        <p:txBody>
          <a:bodyPr>
            <a:normAutofit/>
          </a:bodyPr>
          <a:lstStyle>
            <a:lvl1pPr marL="0" indent="0" algn="l">
              <a:buNone/>
              <a:defRPr sz="2400" b="1" i="0">
                <a:solidFill>
                  <a:schemeClr val="bg2"/>
                </a:solidFill>
                <a:latin typeface="Arial Bold"/>
                <a:cs typeface="Arial Black" panose="020B0604020202020204" pitchFamily="34" charset="0"/>
              </a:defRPr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GB"/>
              <a:t>Page title or heading</a:t>
            </a:r>
          </a:p>
        </p:txBody>
      </p:sp>
      <p:sp>
        <p:nvSpPr>
          <p:cNvPr id="20" name="Slide Number Placeholder 4">
            <a:extLst>
              <a:ext uri="{FF2B5EF4-FFF2-40B4-BE49-F238E27FC236}">
                <a16:creationId xmlns:a16="http://schemas.microsoft.com/office/drawing/2014/main" id="{EFFA3215-A13F-4238-B576-BC25E7601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8949" y="6326246"/>
            <a:ext cx="1068917" cy="365125"/>
          </a:xfrm>
        </p:spPr>
        <p:txBody>
          <a:bodyPr/>
          <a:lstStyle/>
          <a:p>
            <a:fld id="{75CC97B6-4702-514F-B535-E97FFD84014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7D787102-9609-44CE-B1C8-C94C7E116EC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6360" y="1303680"/>
            <a:ext cx="2489279" cy="523467"/>
          </a:xfrm>
        </p:spPr>
        <p:txBody>
          <a:bodyPr>
            <a:normAutofit/>
          </a:bodyPr>
          <a:lstStyle>
            <a:lvl1pPr marL="0" indent="0" algn="l">
              <a:lnSpc>
                <a:spcPct val="80000"/>
              </a:lnSpc>
              <a:buNone/>
              <a:defRPr sz="3600" b="1" spc="0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Point 1</a:t>
            </a:r>
          </a:p>
        </p:txBody>
      </p:sp>
      <p:sp>
        <p:nvSpPr>
          <p:cNvPr id="19" name="Text Placeholder 16">
            <a:extLst>
              <a:ext uri="{FF2B5EF4-FFF2-40B4-BE49-F238E27FC236}">
                <a16:creationId xmlns:a16="http://schemas.microsoft.com/office/drawing/2014/main" id="{839B5035-562C-4F15-838F-16693271D55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6704" y="2100058"/>
            <a:ext cx="2448935" cy="1997478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Quisque</a:t>
            </a:r>
            <a:r>
              <a:rPr lang="en-GB"/>
              <a:t> </a:t>
            </a:r>
            <a:r>
              <a:rPr lang="en-GB" err="1"/>
              <a:t>massa</a:t>
            </a:r>
            <a:r>
              <a:rPr lang="en-GB"/>
              <a:t>.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757F706B-1473-45F7-872F-F5B4F14A0CD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94432" y="1303680"/>
            <a:ext cx="2489279" cy="523467"/>
          </a:xfrm>
        </p:spPr>
        <p:txBody>
          <a:bodyPr>
            <a:normAutofit/>
          </a:bodyPr>
          <a:lstStyle>
            <a:lvl1pPr marL="0" indent="0" algn="l">
              <a:lnSpc>
                <a:spcPct val="80000"/>
              </a:lnSpc>
              <a:buNone/>
              <a:defRPr sz="3600" b="1" spc="0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Point 2</a:t>
            </a:r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id="{0E138D5A-D57C-4E10-A88A-9308D0ACF3E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434776" y="2100058"/>
            <a:ext cx="2448935" cy="1997478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Quisque</a:t>
            </a:r>
            <a:r>
              <a:rPr lang="en-GB"/>
              <a:t> </a:t>
            </a:r>
            <a:r>
              <a:rPr lang="en-GB" err="1"/>
              <a:t>massa</a:t>
            </a:r>
            <a:r>
              <a:rPr lang="en-GB"/>
              <a:t>.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37E8BC8C-6C8B-4102-AF52-240D0EC8C2A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322504" y="1303680"/>
            <a:ext cx="2489279" cy="523467"/>
          </a:xfrm>
        </p:spPr>
        <p:txBody>
          <a:bodyPr>
            <a:normAutofit/>
          </a:bodyPr>
          <a:lstStyle>
            <a:lvl1pPr marL="0" indent="0" algn="l">
              <a:lnSpc>
                <a:spcPct val="80000"/>
              </a:lnSpc>
              <a:buNone/>
              <a:defRPr sz="3600" b="1" spc="0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Point 3</a:t>
            </a:r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id="{222FDD9C-1B6D-4D17-AD68-BEDD8A5C26C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62848" y="2100058"/>
            <a:ext cx="2448935" cy="1997478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Quisque</a:t>
            </a:r>
            <a:r>
              <a:rPr lang="en-GB"/>
              <a:t> </a:t>
            </a:r>
            <a:r>
              <a:rPr lang="en-GB" err="1"/>
              <a:t>massa</a:t>
            </a:r>
            <a:r>
              <a:rPr lang="en-GB"/>
              <a:t>.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C839D0E6-DB24-422D-BEE2-96C0C0A4557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250576" y="1303680"/>
            <a:ext cx="2489279" cy="523467"/>
          </a:xfrm>
        </p:spPr>
        <p:txBody>
          <a:bodyPr>
            <a:normAutofit/>
          </a:bodyPr>
          <a:lstStyle>
            <a:lvl1pPr marL="0" indent="0" algn="l">
              <a:lnSpc>
                <a:spcPct val="80000"/>
              </a:lnSpc>
              <a:buNone/>
              <a:defRPr sz="3600" b="1" spc="0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Point 4</a:t>
            </a:r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id="{F296DCBC-7B38-4D4E-9B35-04A5936E7CB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290920" y="2100058"/>
            <a:ext cx="2448935" cy="1997478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Quisque</a:t>
            </a:r>
            <a:r>
              <a:rPr lang="en-GB"/>
              <a:t> </a:t>
            </a:r>
            <a:r>
              <a:rPr lang="en-GB" err="1"/>
              <a:t>massa</a:t>
            </a:r>
            <a:r>
              <a:rPr lang="en-GB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150434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l Colours Six Points + Tit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1D2B9299-D9B2-4A7B-B78D-24C5F4692112}"/>
              </a:ext>
            </a:extLst>
          </p:cNvPr>
          <p:cNvSpPr/>
          <p:nvPr userDrawn="1"/>
        </p:nvSpPr>
        <p:spPr>
          <a:xfrm>
            <a:off x="364097" y="1140430"/>
            <a:ext cx="3715192" cy="242524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noFill/>
              </a:ln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68F6F56-BE3D-4A2A-88D1-2D6F168379A1}"/>
              </a:ext>
            </a:extLst>
          </p:cNvPr>
          <p:cNvSpPr/>
          <p:nvPr userDrawn="1"/>
        </p:nvSpPr>
        <p:spPr>
          <a:xfrm>
            <a:off x="4238404" y="1140429"/>
            <a:ext cx="3715192" cy="242524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noFill/>
              </a:ln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DB66C9C-4218-437E-9CF2-BA1858F09305}"/>
              </a:ext>
            </a:extLst>
          </p:cNvPr>
          <p:cNvSpPr/>
          <p:nvPr userDrawn="1"/>
        </p:nvSpPr>
        <p:spPr>
          <a:xfrm>
            <a:off x="8112711" y="1140428"/>
            <a:ext cx="3715192" cy="242524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noFill/>
              </a:ln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3382289-5019-4C8E-A6A3-036C76EBECBB}"/>
              </a:ext>
            </a:extLst>
          </p:cNvPr>
          <p:cNvSpPr/>
          <p:nvPr userDrawn="1"/>
        </p:nvSpPr>
        <p:spPr>
          <a:xfrm>
            <a:off x="371024" y="3743819"/>
            <a:ext cx="3715192" cy="2425240"/>
          </a:xfrm>
          <a:prstGeom prst="rect">
            <a:avLst/>
          </a:prstGeom>
          <a:solidFill>
            <a:srgbClr val="FFCE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noFill/>
              </a:ln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9807E097-C1B9-483E-B5A2-68A212139669}"/>
              </a:ext>
            </a:extLst>
          </p:cNvPr>
          <p:cNvSpPr/>
          <p:nvPr userDrawn="1"/>
        </p:nvSpPr>
        <p:spPr>
          <a:xfrm>
            <a:off x="4245331" y="3743818"/>
            <a:ext cx="3715192" cy="242524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noFill/>
              </a:ln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1DAC7EB9-EC2C-4C26-8A96-4C9001D5EEF6}"/>
              </a:ext>
            </a:extLst>
          </p:cNvPr>
          <p:cNvSpPr/>
          <p:nvPr userDrawn="1"/>
        </p:nvSpPr>
        <p:spPr>
          <a:xfrm>
            <a:off x="8119638" y="3743817"/>
            <a:ext cx="3715192" cy="2425240"/>
          </a:xfrm>
          <a:prstGeom prst="rect">
            <a:avLst/>
          </a:prstGeom>
          <a:solidFill>
            <a:srgbClr val="74C4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noFill/>
              </a:ln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3C21ABD-F117-4CF8-A730-D05DB845641B}"/>
              </a:ext>
            </a:extLst>
          </p:cNvPr>
          <p:cNvSpPr/>
          <p:nvPr userDrawn="1"/>
        </p:nvSpPr>
        <p:spPr>
          <a:xfrm>
            <a:off x="371024" y="381000"/>
            <a:ext cx="11459026" cy="6032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D9FE34D-A1AD-4815-83A1-F50771484116}"/>
              </a:ext>
            </a:extLst>
          </p:cNvPr>
          <p:cNvCxnSpPr>
            <a:cxnSpLocks/>
          </p:cNvCxnSpPr>
          <p:nvPr userDrawn="1"/>
        </p:nvCxnSpPr>
        <p:spPr>
          <a:xfrm>
            <a:off x="364097" y="6351646"/>
            <a:ext cx="11399278" cy="0"/>
          </a:xfrm>
          <a:prstGeom prst="line">
            <a:avLst/>
          </a:prstGeom>
          <a:ln>
            <a:solidFill>
              <a:srgbClr val="28B5D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1C76EF19-FBCC-4BB9-A91C-5F9F2570896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71024" y="6457033"/>
            <a:ext cx="1236103" cy="157410"/>
          </a:xfrm>
          <a:prstGeom prst="rect">
            <a:avLst/>
          </a:prstGeom>
        </p:spPr>
      </p:pic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BF494074-7678-4F08-B00D-143F2DE22BB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9202" y="433734"/>
            <a:ext cx="11304173" cy="449594"/>
          </a:xfrm>
        </p:spPr>
        <p:txBody>
          <a:bodyPr>
            <a:normAutofit/>
          </a:bodyPr>
          <a:lstStyle>
            <a:lvl1pPr marL="0" indent="0" algn="l">
              <a:buNone/>
              <a:defRPr sz="2400" b="1" i="0">
                <a:solidFill>
                  <a:schemeClr val="bg2"/>
                </a:solidFill>
                <a:latin typeface="Arial Bold"/>
                <a:cs typeface="Arial Black" panose="020B0604020202020204" pitchFamily="34" charset="0"/>
              </a:defRPr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GB"/>
              <a:t>Page title or heading</a:t>
            </a:r>
          </a:p>
        </p:txBody>
      </p:sp>
      <p:sp>
        <p:nvSpPr>
          <p:cNvPr id="20" name="Slide Number Placeholder 4">
            <a:extLst>
              <a:ext uri="{FF2B5EF4-FFF2-40B4-BE49-F238E27FC236}">
                <a16:creationId xmlns:a16="http://schemas.microsoft.com/office/drawing/2014/main" id="{EFFA3215-A13F-4238-B576-BC25E7601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8949" y="6326246"/>
            <a:ext cx="1068917" cy="365125"/>
          </a:xfrm>
        </p:spPr>
        <p:txBody>
          <a:bodyPr/>
          <a:lstStyle/>
          <a:p>
            <a:fld id="{75CC97B6-4702-514F-B535-E97FFD84014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7D787102-9609-44CE-B1C8-C94C7E116EC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1510" y="1329080"/>
            <a:ext cx="3444690" cy="523467"/>
          </a:xfrm>
        </p:spPr>
        <p:txBody>
          <a:bodyPr>
            <a:normAutofit/>
          </a:bodyPr>
          <a:lstStyle>
            <a:lvl1pPr marL="0" indent="0" algn="l">
              <a:lnSpc>
                <a:spcPct val="80000"/>
              </a:lnSpc>
              <a:buNone/>
              <a:defRPr sz="3600" b="1" spc="0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Point 1</a:t>
            </a:r>
          </a:p>
        </p:txBody>
      </p:sp>
      <p:sp>
        <p:nvSpPr>
          <p:cNvPr id="19" name="Text Placeholder 16">
            <a:extLst>
              <a:ext uri="{FF2B5EF4-FFF2-40B4-BE49-F238E27FC236}">
                <a16:creationId xmlns:a16="http://schemas.microsoft.com/office/drawing/2014/main" id="{839B5035-562C-4F15-838F-16693271D55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81854" y="2125458"/>
            <a:ext cx="3404346" cy="1239485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Quisque</a:t>
            </a:r>
            <a:r>
              <a:rPr lang="en-GB"/>
              <a:t> </a:t>
            </a:r>
            <a:r>
              <a:rPr lang="en-GB" err="1"/>
              <a:t>massa</a:t>
            </a:r>
            <a:r>
              <a:rPr lang="en-GB"/>
              <a:t>.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E040A050-3DBB-40B1-9DD8-153585D28B3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53483" y="1329080"/>
            <a:ext cx="3444690" cy="523467"/>
          </a:xfrm>
        </p:spPr>
        <p:txBody>
          <a:bodyPr>
            <a:normAutofit/>
          </a:bodyPr>
          <a:lstStyle>
            <a:lvl1pPr marL="0" indent="0" algn="l">
              <a:lnSpc>
                <a:spcPct val="80000"/>
              </a:lnSpc>
              <a:buNone/>
              <a:defRPr sz="3600" b="1" spc="0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Point 2</a:t>
            </a:r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id="{D9913C1F-57B9-4401-8D45-18C27FFD14D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93827" y="2125458"/>
            <a:ext cx="3404346" cy="1239485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Quisque</a:t>
            </a:r>
            <a:r>
              <a:rPr lang="en-GB"/>
              <a:t> </a:t>
            </a:r>
            <a:r>
              <a:rPr lang="en-GB" err="1"/>
              <a:t>massa</a:t>
            </a:r>
            <a:r>
              <a:rPr lang="en-GB"/>
              <a:t>.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943AA54F-CEAF-462D-8A50-E6964E135B3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265456" y="1329080"/>
            <a:ext cx="3444690" cy="523467"/>
          </a:xfrm>
        </p:spPr>
        <p:txBody>
          <a:bodyPr>
            <a:normAutofit/>
          </a:bodyPr>
          <a:lstStyle>
            <a:lvl1pPr marL="0" indent="0" algn="l">
              <a:lnSpc>
                <a:spcPct val="80000"/>
              </a:lnSpc>
              <a:buNone/>
              <a:defRPr sz="3600" b="1" spc="0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Point 3</a:t>
            </a:r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id="{EFBDE4B0-35ED-41EA-9A4E-194C8182472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305800" y="2125458"/>
            <a:ext cx="3404346" cy="1239485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Quisque</a:t>
            </a:r>
            <a:r>
              <a:rPr lang="en-GB"/>
              <a:t> </a:t>
            </a:r>
            <a:r>
              <a:rPr lang="en-GB" err="1"/>
              <a:t>massa</a:t>
            </a:r>
            <a:r>
              <a:rPr lang="en-GB"/>
              <a:t>.</a:t>
            </a:r>
          </a:p>
        </p:txBody>
      </p: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05691B37-B8B1-48CE-8A1E-FAAA499AC47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41510" y="3940726"/>
            <a:ext cx="3444690" cy="523467"/>
          </a:xfrm>
        </p:spPr>
        <p:txBody>
          <a:bodyPr>
            <a:normAutofit/>
          </a:bodyPr>
          <a:lstStyle>
            <a:lvl1pPr marL="0" indent="0" algn="l">
              <a:lnSpc>
                <a:spcPct val="80000"/>
              </a:lnSpc>
              <a:buNone/>
              <a:defRPr sz="3600" b="1" spc="0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Point 4</a:t>
            </a:r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id="{E155387A-74B2-4993-BB26-FE462CB838A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81854" y="4737104"/>
            <a:ext cx="3404346" cy="1239485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Quisque</a:t>
            </a:r>
            <a:r>
              <a:rPr lang="en-GB"/>
              <a:t> </a:t>
            </a:r>
            <a:r>
              <a:rPr lang="en-GB" err="1"/>
              <a:t>massa</a:t>
            </a:r>
            <a:r>
              <a:rPr lang="en-GB"/>
              <a:t>.</a:t>
            </a: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E6D0D9CA-81B9-471C-97E6-06C27D096FD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353483" y="3940726"/>
            <a:ext cx="3444690" cy="523467"/>
          </a:xfrm>
        </p:spPr>
        <p:txBody>
          <a:bodyPr>
            <a:normAutofit/>
          </a:bodyPr>
          <a:lstStyle>
            <a:lvl1pPr marL="0" indent="0" algn="l">
              <a:lnSpc>
                <a:spcPct val="80000"/>
              </a:lnSpc>
              <a:buNone/>
              <a:defRPr sz="3600" b="1" spc="0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Point 5</a:t>
            </a:r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id="{AECB3775-20C0-4E43-B666-23DE79C4F00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393827" y="4737104"/>
            <a:ext cx="3404346" cy="1239485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Quisque</a:t>
            </a:r>
            <a:r>
              <a:rPr lang="en-GB"/>
              <a:t> </a:t>
            </a:r>
            <a:r>
              <a:rPr lang="en-GB" err="1"/>
              <a:t>massa</a:t>
            </a:r>
            <a:r>
              <a:rPr lang="en-GB"/>
              <a:t>.</a:t>
            </a:r>
          </a:p>
        </p:txBody>
      </p: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30592AE7-4F76-4C50-A65C-87413F4B7A7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265456" y="3940726"/>
            <a:ext cx="3444690" cy="523467"/>
          </a:xfrm>
        </p:spPr>
        <p:txBody>
          <a:bodyPr>
            <a:normAutofit/>
          </a:bodyPr>
          <a:lstStyle>
            <a:lvl1pPr marL="0" indent="0" algn="l">
              <a:lnSpc>
                <a:spcPct val="80000"/>
              </a:lnSpc>
              <a:buNone/>
              <a:defRPr sz="3600" b="1" spc="0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Point 6</a:t>
            </a:r>
          </a:p>
        </p:txBody>
      </p:sp>
      <p:sp>
        <p:nvSpPr>
          <p:cNvPr id="36" name="Text Placeholder 16">
            <a:extLst>
              <a:ext uri="{FF2B5EF4-FFF2-40B4-BE49-F238E27FC236}">
                <a16:creationId xmlns:a16="http://schemas.microsoft.com/office/drawing/2014/main" id="{F5202E35-952B-4ECB-827B-6ABB575600B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305800" y="4737104"/>
            <a:ext cx="3404346" cy="1239485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Quisque</a:t>
            </a:r>
            <a:r>
              <a:rPr lang="en-GB"/>
              <a:t> </a:t>
            </a:r>
            <a:r>
              <a:rPr lang="en-GB" err="1"/>
              <a:t>massa</a:t>
            </a:r>
            <a:r>
              <a:rPr lang="en-GB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600308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nk Title + Bullets + Imag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5F5FB148-51B8-42AD-B9A0-F2045B9FCD6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96000" y="0"/>
            <a:ext cx="6096000" cy="6858000"/>
          </a:xfr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/>
          <a:lstStyle/>
          <a:p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632DBE-30CF-1440-B3FC-36174C0429D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64097" y="6461427"/>
            <a:ext cx="1262997" cy="160835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59DE7D3-5773-410D-A63E-241F84E0D439}"/>
              </a:ext>
            </a:extLst>
          </p:cNvPr>
          <p:cNvCxnSpPr>
            <a:cxnSpLocks/>
          </p:cNvCxnSpPr>
          <p:nvPr userDrawn="1"/>
        </p:nvCxnSpPr>
        <p:spPr>
          <a:xfrm>
            <a:off x="364097" y="6326246"/>
            <a:ext cx="11399278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DC71777C-3861-4889-A272-32FE3FDB9CD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849657" y="6359281"/>
            <a:ext cx="1068917" cy="36512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75CC97B6-4702-514F-B535-E97FFD84014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7A73BAF2-C31B-46FD-9E20-50B5BAA597D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124949" y="293986"/>
            <a:ext cx="2793625" cy="267989"/>
          </a:xfrm>
        </p:spPr>
        <p:txBody>
          <a:bodyPr>
            <a:normAutofit/>
          </a:bodyPr>
          <a:lstStyle>
            <a:lvl1pPr marL="0" indent="0" algn="r">
              <a:buNone/>
              <a:defRPr sz="1800" spc="0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Image caption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7D51BA6-169B-4C00-9236-D9BA74888EC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81403" y="286717"/>
            <a:ext cx="5616478" cy="647700"/>
          </a:xfrm>
        </p:spPr>
        <p:txBody>
          <a:bodyPr>
            <a:normAutofit/>
          </a:bodyPr>
          <a:lstStyle>
            <a:lvl1pPr marL="0" indent="0" algn="l">
              <a:buNone/>
              <a:defRPr sz="2400" b="1" i="0">
                <a:solidFill>
                  <a:schemeClr val="bg2"/>
                </a:solidFill>
                <a:latin typeface="Arial Bold"/>
                <a:cs typeface="Arial Black" panose="020B0604020202020204" pitchFamily="34" charset="0"/>
              </a:defRPr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GB"/>
              <a:t>Page title or heading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E020962A-8382-4E43-BD8B-3B504D642E3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54823" y="1280981"/>
            <a:ext cx="5637978" cy="383004"/>
          </a:xfrm>
        </p:spPr>
        <p:txBody>
          <a:bodyPr>
            <a:noAutofit/>
          </a:bodyPr>
          <a:lstStyle>
            <a:lvl1pPr marL="0" indent="0" algn="l">
              <a:buNone/>
              <a:defRPr sz="2100" b="1" i="0">
                <a:solidFill>
                  <a:schemeClr val="bg2"/>
                </a:solidFill>
                <a:latin typeface="+mj-lt"/>
                <a:cs typeface="Arial Black" panose="020B0604020202020204" pitchFamily="34" charset="0"/>
              </a:defRPr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GB"/>
              <a:t>Secondary heading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B9016CFC-A55A-417A-BD34-96A46919FB7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4823" y="1685594"/>
            <a:ext cx="5637978" cy="4465334"/>
          </a:xfrm>
        </p:spPr>
        <p:txBody>
          <a:bodyPr>
            <a:normAutofit/>
          </a:bodyPr>
          <a:lstStyle>
            <a:lvl1pPr algn="l">
              <a:spcBef>
                <a:spcPts val="0"/>
              </a:spcBef>
              <a:defRPr sz="2100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Sub-point, bullets or body copy</a:t>
            </a:r>
          </a:p>
          <a:p>
            <a:pPr lvl="0"/>
            <a:r>
              <a:rPr lang="en-GB"/>
              <a:t>Sub-point, bullets or body copy</a:t>
            </a:r>
          </a:p>
          <a:p>
            <a:pPr lvl="0"/>
            <a:r>
              <a:rPr lang="en-GB"/>
              <a:t>Sub-point, bullets or body copy</a:t>
            </a:r>
          </a:p>
        </p:txBody>
      </p:sp>
    </p:spTree>
    <p:extLst>
      <p:ext uri="{BB962C8B-B14F-4D97-AF65-F5344CB8AC3E}">
        <p14:creationId xmlns:p14="http://schemas.microsoft.com/office/powerpoint/2010/main" val="110224728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 Title + Bullets + Imag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5F5FB148-51B8-42AD-B9A0-F2045B9FCD6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96000" y="0"/>
            <a:ext cx="6096000" cy="6858000"/>
          </a:xfr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/>
          <a:lstStyle/>
          <a:p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632DBE-30CF-1440-B3FC-36174C0429D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64097" y="6461427"/>
            <a:ext cx="1262997" cy="160835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59DE7D3-5773-410D-A63E-241F84E0D439}"/>
              </a:ext>
            </a:extLst>
          </p:cNvPr>
          <p:cNvCxnSpPr>
            <a:cxnSpLocks/>
          </p:cNvCxnSpPr>
          <p:nvPr userDrawn="1"/>
        </p:nvCxnSpPr>
        <p:spPr>
          <a:xfrm>
            <a:off x="364097" y="6326246"/>
            <a:ext cx="11399278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DC71777C-3861-4889-A272-32FE3FDB9CD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849657" y="6359281"/>
            <a:ext cx="1068917" cy="36512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75CC97B6-4702-514F-B535-E97FFD84014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7A73BAF2-C31B-46FD-9E20-50B5BAA597D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124949" y="293986"/>
            <a:ext cx="2793625" cy="267989"/>
          </a:xfrm>
        </p:spPr>
        <p:txBody>
          <a:bodyPr>
            <a:normAutofit/>
          </a:bodyPr>
          <a:lstStyle>
            <a:lvl1pPr marL="0" indent="0" algn="r">
              <a:buNone/>
              <a:defRPr sz="1800" spc="0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Image caption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7D51BA6-169B-4C00-9236-D9BA74888EC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81403" y="286717"/>
            <a:ext cx="5616478" cy="647700"/>
          </a:xfrm>
        </p:spPr>
        <p:txBody>
          <a:bodyPr>
            <a:normAutofit/>
          </a:bodyPr>
          <a:lstStyle>
            <a:lvl1pPr marL="0" indent="0" algn="l">
              <a:buNone/>
              <a:defRPr sz="2400" b="1" i="0">
                <a:solidFill>
                  <a:schemeClr val="bg2"/>
                </a:solidFill>
                <a:latin typeface="Arial Bold"/>
                <a:cs typeface="Arial Black" panose="020B0604020202020204" pitchFamily="34" charset="0"/>
              </a:defRPr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GB"/>
              <a:t>Page title or heading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E020962A-8382-4E43-BD8B-3B504D642E3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54823" y="1280981"/>
            <a:ext cx="5637978" cy="383004"/>
          </a:xfrm>
        </p:spPr>
        <p:txBody>
          <a:bodyPr>
            <a:noAutofit/>
          </a:bodyPr>
          <a:lstStyle>
            <a:lvl1pPr marL="0" indent="0" algn="l">
              <a:buNone/>
              <a:defRPr sz="2100" b="1" i="0">
                <a:solidFill>
                  <a:schemeClr val="bg2"/>
                </a:solidFill>
                <a:latin typeface="+mj-lt"/>
                <a:cs typeface="Arial Black" panose="020B0604020202020204" pitchFamily="34" charset="0"/>
              </a:defRPr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GB"/>
              <a:t>Secondary heading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B9016CFC-A55A-417A-BD34-96A46919FB7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4823" y="1685594"/>
            <a:ext cx="5637978" cy="4465334"/>
          </a:xfrm>
        </p:spPr>
        <p:txBody>
          <a:bodyPr>
            <a:normAutofit/>
          </a:bodyPr>
          <a:lstStyle>
            <a:lvl1pPr algn="l">
              <a:spcBef>
                <a:spcPts val="0"/>
              </a:spcBef>
              <a:defRPr sz="2100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Sub-point, bullets or body copy</a:t>
            </a:r>
          </a:p>
          <a:p>
            <a:pPr lvl="0"/>
            <a:r>
              <a:rPr lang="en-GB"/>
              <a:t>Sub-point, bullets or body copy</a:t>
            </a:r>
          </a:p>
          <a:p>
            <a:pPr lvl="0"/>
            <a:r>
              <a:rPr lang="en-GB"/>
              <a:t>Sub-point, bullets or body copy</a:t>
            </a:r>
          </a:p>
        </p:txBody>
      </p:sp>
    </p:spTree>
    <p:extLst>
      <p:ext uri="{BB962C8B-B14F-4D97-AF65-F5344CB8AC3E}">
        <p14:creationId xmlns:p14="http://schemas.microsoft.com/office/powerpoint/2010/main" val="238674661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Key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B40DC2F-44AF-9B4F-9A08-D56EB2D3829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0" i="0">
              <a:latin typeface="Arial (null)"/>
            </a:endParaRP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FCEDEA42-82C1-2949-9828-8BB66F79255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09881" y="2721093"/>
            <a:ext cx="7972238" cy="1415814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5400" b="1" spc="0">
                <a:solidFill>
                  <a:schemeClr val="bg2"/>
                </a:solidFill>
              </a:defRPr>
            </a:lvl1pPr>
          </a:lstStyle>
          <a:p>
            <a:r>
              <a:rPr lang="en-GB">
                <a:latin typeface="Arial (null)"/>
              </a:rPr>
              <a:t>Add background image to this key statement</a:t>
            </a:r>
          </a:p>
        </p:txBody>
      </p:sp>
    </p:spTree>
    <p:extLst>
      <p:ext uri="{BB962C8B-B14F-4D97-AF65-F5344CB8AC3E}">
        <p14:creationId xmlns:p14="http://schemas.microsoft.com/office/powerpoint/2010/main" val="221966476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er Image Key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71480EA-D66D-334A-9F46-7E9968A8A27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0" i="0">
              <a:latin typeface="Arial (null)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A0A97F-375C-254E-9E31-9FAF440B70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09881" y="2721093"/>
            <a:ext cx="7972238" cy="1415814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5400" b="1" spc="0">
                <a:solidFill>
                  <a:schemeClr val="bg2"/>
                </a:solidFill>
              </a:defRPr>
            </a:lvl1pPr>
          </a:lstStyle>
          <a:p>
            <a:r>
              <a:rPr lang="en-GB">
                <a:latin typeface="Arial (null)"/>
              </a:rPr>
              <a:t>Add background image to this key statement</a:t>
            </a:r>
          </a:p>
        </p:txBody>
      </p:sp>
    </p:spTree>
    <p:extLst>
      <p:ext uri="{BB962C8B-B14F-4D97-AF65-F5344CB8AC3E}">
        <p14:creationId xmlns:p14="http://schemas.microsoft.com/office/powerpoint/2010/main" val="3297550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rgbClr val="00AF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53035EC3-D302-4A61-AEC0-8F37D5ABA1C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73583" y="2859866"/>
            <a:ext cx="5980306" cy="113826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7200" b="1" i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Thank you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BA54CB1-90A2-4E86-9398-ECDFE9B4773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747839" y="357884"/>
            <a:ext cx="2696321" cy="343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5840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1">
    <p:bg>
      <p:bgPr>
        <a:solidFill>
          <a:srgbClr val="2531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7186D0D8-5764-4185-9F79-7A57E3D1756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96000" y="0"/>
            <a:ext cx="6096000" cy="6858000"/>
          </a:xfr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/>
          <a:lstStyle/>
          <a:p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632DBE-30CF-1440-B3FC-36174C0429D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64097" y="6461427"/>
            <a:ext cx="1262997" cy="160835"/>
          </a:xfrm>
          <a:prstGeom prst="rect">
            <a:avLst/>
          </a:prstGeom>
        </p:spPr>
      </p:pic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53035EC3-D302-4A61-AEC0-8F37D5ABA1C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36395" y="2492488"/>
            <a:ext cx="5500455" cy="2265737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4800" b="1" i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Section divider title page 1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421D58AC-7E1A-4DCC-97E2-89C058B8551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124949" y="293986"/>
            <a:ext cx="2793625" cy="267989"/>
          </a:xfrm>
        </p:spPr>
        <p:txBody>
          <a:bodyPr>
            <a:normAutofit/>
          </a:bodyPr>
          <a:lstStyle>
            <a:lvl1pPr marL="0" indent="0" algn="r">
              <a:buNone/>
              <a:defRPr sz="1800" spc="0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Image caption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59DE7D3-5773-410D-A63E-241F84E0D439}"/>
              </a:ext>
            </a:extLst>
          </p:cNvPr>
          <p:cNvCxnSpPr>
            <a:cxnSpLocks/>
          </p:cNvCxnSpPr>
          <p:nvPr userDrawn="1"/>
        </p:nvCxnSpPr>
        <p:spPr>
          <a:xfrm>
            <a:off x="364097" y="6326246"/>
            <a:ext cx="11399278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DC71777C-3861-4889-A272-32FE3FDB9CD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849657" y="6359281"/>
            <a:ext cx="1068917" cy="36512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75CC97B6-4702-514F-B535-E97FFD84014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66425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qua (Blank)">
    <p:bg>
      <p:bgPr>
        <a:solidFill>
          <a:srgbClr val="00AF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98083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2 (Add Image)">
    <p:bg>
      <p:bgPr>
        <a:solidFill>
          <a:srgbClr val="00AF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632DBE-30CF-1440-B3FC-36174C0429D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64097" y="6461427"/>
            <a:ext cx="1262997" cy="160835"/>
          </a:xfrm>
          <a:prstGeom prst="rect">
            <a:avLst/>
          </a:prstGeom>
        </p:spPr>
      </p:pic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53035EC3-D302-4A61-AEC0-8F37D5ABA1C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36395" y="2492488"/>
            <a:ext cx="5500455" cy="2265737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4800" b="1" i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Section divider title page 2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59DE7D3-5773-410D-A63E-241F84E0D439}"/>
              </a:ext>
            </a:extLst>
          </p:cNvPr>
          <p:cNvCxnSpPr>
            <a:cxnSpLocks/>
          </p:cNvCxnSpPr>
          <p:nvPr userDrawn="1"/>
        </p:nvCxnSpPr>
        <p:spPr>
          <a:xfrm>
            <a:off x="364097" y="6326246"/>
            <a:ext cx="11399278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DC71777C-3861-4889-A272-32FE3FDB9CD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849657" y="6359281"/>
            <a:ext cx="1068917" cy="36512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75CC97B6-4702-514F-B535-E97FFD84014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7A73BAF2-C31B-46FD-9E20-50B5BAA597D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124949" y="293986"/>
            <a:ext cx="2793625" cy="267989"/>
          </a:xfrm>
        </p:spPr>
        <p:txBody>
          <a:bodyPr>
            <a:normAutofit/>
          </a:bodyPr>
          <a:lstStyle>
            <a:lvl1pPr marL="0" indent="0" algn="r">
              <a:buNone/>
              <a:defRPr sz="1800" spc="0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Image caption</a:t>
            </a:r>
          </a:p>
        </p:txBody>
      </p:sp>
    </p:spTree>
    <p:extLst>
      <p:ext uri="{BB962C8B-B14F-4D97-AF65-F5344CB8AC3E}">
        <p14:creationId xmlns:p14="http://schemas.microsoft.com/office/powerpoint/2010/main" val="13762901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3">
    <p:bg>
      <p:bgPr>
        <a:solidFill>
          <a:srgbClr val="2531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632DBE-30CF-1440-B3FC-36174C0429D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64097" y="6461427"/>
            <a:ext cx="1262997" cy="160835"/>
          </a:xfrm>
          <a:prstGeom prst="rect">
            <a:avLst/>
          </a:prstGeom>
        </p:spPr>
      </p:pic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53035EC3-D302-4A61-AEC0-8F37D5ABA1C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36395" y="2492488"/>
            <a:ext cx="5500455" cy="2265737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4800" b="1" i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Section divider title page 3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59DE7D3-5773-410D-A63E-241F84E0D439}"/>
              </a:ext>
            </a:extLst>
          </p:cNvPr>
          <p:cNvCxnSpPr>
            <a:cxnSpLocks/>
          </p:cNvCxnSpPr>
          <p:nvPr userDrawn="1"/>
        </p:nvCxnSpPr>
        <p:spPr>
          <a:xfrm>
            <a:off x="364097" y="6326246"/>
            <a:ext cx="11399278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DC71777C-3861-4889-A272-32FE3FDB9CD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849657" y="6359281"/>
            <a:ext cx="1068917" cy="36512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75CC97B6-4702-514F-B535-E97FFD84014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73752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(Blan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61218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Foot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D9FE34D-A1AD-4815-83A1-F50771484116}"/>
              </a:ext>
            </a:extLst>
          </p:cNvPr>
          <p:cNvCxnSpPr>
            <a:cxnSpLocks/>
          </p:cNvCxnSpPr>
          <p:nvPr userDrawn="1"/>
        </p:nvCxnSpPr>
        <p:spPr>
          <a:xfrm>
            <a:off x="364097" y="6326246"/>
            <a:ext cx="11399278" cy="0"/>
          </a:xfrm>
          <a:prstGeom prst="line">
            <a:avLst/>
          </a:prstGeom>
          <a:ln>
            <a:solidFill>
              <a:srgbClr val="28B5D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1C76EF19-FBCC-4BB9-A91C-5F9F2570896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71024" y="6457033"/>
            <a:ext cx="1236103" cy="157410"/>
          </a:xfrm>
          <a:prstGeom prst="rect">
            <a:avLst/>
          </a:prstGeom>
        </p:spPr>
      </p:pic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BF494074-7678-4F08-B00D-143F2DE22BB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1402" y="286717"/>
            <a:ext cx="5731635" cy="647700"/>
          </a:xfrm>
        </p:spPr>
        <p:txBody>
          <a:bodyPr>
            <a:normAutofit/>
          </a:bodyPr>
          <a:lstStyle>
            <a:lvl1pPr marL="0" indent="0" algn="l">
              <a:buNone/>
              <a:defRPr sz="2400" b="1" i="0">
                <a:solidFill>
                  <a:srgbClr val="28B5DA"/>
                </a:solidFill>
                <a:latin typeface="Arial Bold"/>
                <a:cs typeface="Arial Black" panose="020B0604020202020204" pitchFamily="34" charset="0"/>
              </a:defRPr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GB"/>
              <a:t>Page title or heading</a:t>
            </a:r>
          </a:p>
        </p:txBody>
      </p:sp>
      <p:sp>
        <p:nvSpPr>
          <p:cNvPr id="20" name="Slide Number Placeholder 4">
            <a:extLst>
              <a:ext uri="{FF2B5EF4-FFF2-40B4-BE49-F238E27FC236}">
                <a16:creationId xmlns:a16="http://schemas.microsoft.com/office/drawing/2014/main" id="{EFFA3215-A13F-4238-B576-BC25E7601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8949" y="6326246"/>
            <a:ext cx="1068917" cy="365125"/>
          </a:xfrm>
        </p:spPr>
        <p:txBody>
          <a:bodyPr/>
          <a:lstStyle/>
          <a:p>
            <a:fld id="{75CC97B6-4702-514F-B535-E97FFD84014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25852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oints with Tit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B6F4D824-17AB-48C8-A73B-B7DCCBBAF14F}"/>
              </a:ext>
            </a:extLst>
          </p:cNvPr>
          <p:cNvSpPr/>
          <p:nvPr userDrawn="1"/>
        </p:nvSpPr>
        <p:spPr>
          <a:xfrm>
            <a:off x="371024" y="1136072"/>
            <a:ext cx="5627995" cy="5008413"/>
          </a:xfrm>
          <a:prstGeom prst="rect">
            <a:avLst/>
          </a:prstGeom>
          <a:solidFill>
            <a:srgbClr val="00AF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D9FE34D-A1AD-4815-83A1-F50771484116}"/>
              </a:ext>
            </a:extLst>
          </p:cNvPr>
          <p:cNvCxnSpPr>
            <a:cxnSpLocks/>
          </p:cNvCxnSpPr>
          <p:nvPr userDrawn="1"/>
        </p:nvCxnSpPr>
        <p:spPr>
          <a:xfrm>
            <a:off x="364097" y="6326246"/>
            <a:ext cx="11399278" cy="0"/>
          </a:xfrm>
          <a:prstGeom prst="line">
            <a:avLst/>
          </a:prstGeom>
          <a:ln>
            <a:solidFill>
              <a:srgbClr val="28B5D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1C76EF19-FBCC-4BB9-A91C-5F9F2570896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71024" y="6457033"/>
            <a:ext cx="1236103" cy="157410"/>
          </a:xfrm>
          <a:prstGeom prst="rect">
            <a:avLst/>
          </a:prstGeom>
        </p:spPr>
      </p:pic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BF494074-7678-4F08-B00D-143F2DE22BB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1402" y="286717"/>
            <a:ext cx="11564667" cy="647700"/>
          </a:xfrm>
        </p:spPr>
        <p:txBody>
          <a:bodyPr>
            <a:normAutofit/>
          </a:bodyPr>
          <a:lstStyle>
            <a:lvl1pPr marL="0" indent="0" algn="l">
              <a:buNone/>
              <a:defRPr sz="2400" b="1" i="0">
                <a:solidFill>
                  <a:srgbClr val="28B5DA"/>
                </a:solidFill>
                <a:latin typeface="Arial Bold"/>
                <a:cs typeface="Arial Black" panose="020B0604020202020204" pitchFamily="34" charset="0"/>
              </a:defRPr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GB"/>
              <a:t>Page title or heading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6BC52932-E347-4621-990E-3FBFDD44795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90968" y="1319133"/>
            <a:ext cx="5397211" cy="523467"/>
          </a:xfrm>
        </p:spPr>
        <p:txBody>
          <a:bodyPr>
            <a:normAutofit/>
          </a:bodyPr>
          <a:lstStyle>
            <a:lvl1pPr marL="0" indent="0" algn="l">
              <a:lnSpc>
                <a:spcPct val="80000"/>
              </a:lnSpc>
              <a:buNone/>
              <a:defRPr sz="3600" b="1" spc="0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Point 1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FBFF9D3F-347E-40FC-BD8B-D8EFB90E0AF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90968" y="2115510"/>
            <a:ext cx="5397211" cy="3767577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Quisque</a:t>
            </a:r>
            <a:r>
              <a:rPr lang="en-GB"/>
              <a:t> </a:t>
            </a:r>
            <a:r>
              <a:rPr lang="en-GB" err="1"/>
              <a:t>massa</a:t>
            </a:r>
            <a:r>
              <a:rPr lang="en-GB"/>
              <a:t>.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F7BFFC1-592A-47DD-83AD-87AE37E26F7C}"/>
              </a:ext>
            </a:extLst>
          </p:cNvPr>
          <p:cNvSpPr/>
          <p:nvPr userDrawn="1"/>
        </p:nvSpPr>
        <p:spPr>
          <a:xfrm>
            <a:off x="6210714" y="1136071"/>
            <a:ext cx="5627995" cy="5008413"/>
          </a:xfrm>
          <a:prstGeom prst="rect">
            <a:avLst/>
          </a:prstGeom>
          <a:solidFill>
            <a:srgbClr val="00AF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Slide Number Placeholder 4">
            <a:extLst>
              <a:ext uri="{FF2B5EF4-FFF2-40B4-BE49-F238E27FC236}">
                <a16:creationId xmlns:a16="http://schemas.microsoft.com/office/drawing/2014/main" id="{EFFA3215-A13F-4238-B576-BC25E7601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8949" y="6326246"/>
            <a:ext cx="1068917" cy="365125"/>
          </a:xfrm>
        </p:spPr>
        <p:txBody>
          <a:bodyPr/>
          <a:lstStyle/>
          <a:p>
            <a:fld id="{75CC97B6-4702-514F-B535-E97FFD84014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80081177-9B10-4FCA-843D-C8DC7130139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03821" y="1313752"/>
            <a:ext cx="5397211" cy="523467"/>
          </a:xfrm>
        </p:spPr>
        <p:txBody>
          <a:bodyPr>
            <a:normAutofit/>
          </a:bodyPr>
          <a:lstStyle>
            <a:lvl1pPr marL="0" indent="0" algn="l">
              <a:lnSpc>
                <a:spcPct val="80000"/>
              </a:lnSpc>
              <a:buNone/>
              <a:defRPr sz="3600" b="1" spc="0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Point 2</a:t>
            </a:r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id="{88293797-FA27-4C24-868D-0FB47E1B903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03821" y="2110129"/>
            <a:ext cx="5397211" cy="3772957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Quisque</a:t>
            </a:r>
            <a:r>
              <a:rPr lang="en-GB"/>
              <a:t> </a:t>
            </a:r>
            <a:r>
              <a:rPr lang="en-GB" err="1"/>
              <a:t>massa</a:t>
            </a:r>
            <a:r>
              <a:rPr lang="en-GB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355019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03959BE-C804-6C4D-8877-1C36D17F4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753A4C-4EAC-534A-8C17-B93D9536EA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7AC4B4-2399-914C-9BF4-3D162F844E0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accent1"/>
                </a:solidFill>
                <a:latin typeface="Arial (null)"/>
              </a:defRPr>
            </a:lvl1pPr>
          </a:lstStyle>
          <a:p>
            <a:fld id="{AC6662D8-1419-AE4F-BE06-00E19CFCD9CE}" type="datetime1">
              <a:rPr lang="en-GB" smtClean="0"/>
              <a:t>17/12/2024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0356A2-CD0D-B34A-8987-2A520C9C41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accent1"/>
                </a:solidFill>
                <a:latin typeface="Arial (null)"/>
              </a:defRPr>
            </a:lvl1pPr>
          </a:lstStyle>
          <a:p>
            <a:r>
              <a:rPr lang="en-GB"/>
              <a:t>Primark PowerPoint 2018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B9435F-6CAB-314A-AB3D-2A10945059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accent1"/>
                </a:solidFill>
                <a:latin typeface="Arial (null)"/>
              </a:defRPr>
            </a:lvl1pPr>
          </a:lstStyle>
          <a:p>
            <a:fld id="{75CC97B6-4702-514F-B535-E97FFD84014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75301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2" r:id="rId2"/>
    <p:sldLayoutId id="2147483701" r:id="rId3"/>
    <p:sldLayoutId id="2147483651" r:id="rId4"/>
    <p:sldLayoutId id="2147483703" r:id="rId5"/>
    <p:sldLayoutId id="2147483704" r:id="rId6"/>
    <p:sldLayoutId id="2147483650" r:id="rId7"/>
    <p:sldLayoutId id="2147483715" r:id="rId8"/>
    <p:sldLayoutId id="2147483705" r:id="rId9"/>
    <p:sldLayoutId id="2147483707" r:id="rId10"/>
    <p:sldLayoutId id="2147483708" r:id="rId11"/>
    <p:sldLayoutId id="2147483709" r:id="rId12"/>
    <p:sldLayoutId id="2147483710" r:id="rId13"/>
    <p:sldLayoutId id="2147483711" r:id="rId14"/>
    <p:sldLayoutId id="2147483712" r:id="rId15"/>
    <p:sldLayoutId id="2147483713" r:id="rId16"/>
    <p:sldLayoutId id="2147483714" r:id="rId17"/>
    <p:sldLayoutId id="2147483716" r:id="rId18"/>
    <p:sldLayoutId id="2147483717" r:id="rId19"/>
    <p:sldLayoutId id="2147483718" r:id="rId20"/>
    <p:sldLayoutId id="2147483720" r:id="rId21"/>
    <p:sldLayoutId id="2147483719" r:id="rId22"/>
    <p:sldLayoutId id="2147483721" r:id="rId23"/>
    <p:sldLayoutId id="2147483722" r:id="rId24"/>
    <p:sldLayoutId id="2147483723" r:id="rId25"/>
    <p:sldLayoutId id="2147483655" r:id="rId26"/>
    <p:sldLayoutId id="2147483656" r:id="rId27"/>
    <p:sldLayoutId id="2147483706" r:id="rId28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rgbClr val="1BA7CC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github.com/microsoft/playwright" TargetMode="Externa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hyperlink" Target="https://www.slideshare.net/Applitools/playwright-a-new-test-automation-framework-for-the-modern-web" TargetMode="External"/><Relationship Id="rId7" Type="http://schemas.openxmlformats.org/officeDocument/2006/relationships/image" Target="../media/image1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openxmlformats.org/officeDocument/2006/relationships/image" Target="../media/image23.png"/><Relationship Id="rId4" Type="http://schemas.openxmlformats.org/officeDocument/2006/relationships/image" Target="../media/image18.png"/><Relationship Id="rId9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0.PNG"/><Relationship Id="rId7" Type="http://schemas.openxmlformats.org/officeDocument/2006/relationships/image" Target="../media/image3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6.png"/><Relationship Id="rId5" Type="http://schemas.openxmlformats.org/officeDocument/2006/relationships/image" Target="../media/image32.PNG"/><Relationship Id="rId10" Type="http://schemas.openxmlformats.org/officeDocument/2006/relationships/image" Target="../media/image29.png"/><Relationship Id="rId4" Type="http://schemas.openxmlformats.org/officeDocument/2006/relationships/image" Target="../media/image31.PNG"/><Relationship Id="rId9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.visualstudio.com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7.svg"/><Relationship Id="rId4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50000" b="-5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798481A0-C192-4CE5-B0C1-5C635258852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272727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B519C90-009F-4FBA-92F0-6B952D2EA6CF}"/>
              </a:ext>
            </a:extLst>
          </p:cNvPr>
          <p:cNvSpPr/>
          <p:nvPr/>
        </p:nvSpPr>
        <p:spPr>
          <a:xfrm>
            <a:off x="2072356" y="1715258"/>
            <a:ext cx="7464031" cy="3344698"/>
          </a:xfrm>
          <a:prstGeom prst="rect">
            <a:avLst/>
          </a:prstGeom>
          <a:noFill/>
        </p:spPr>
        <p:txBody>
          <a:bodyPr wrap="none" lIns="91440" tIns="45720" rIns="91440" bIns="4572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50" normalizeH="0" baseline="0" noProof="0" dirty="0">
                <a:ln w="0"/>
                <a:solidFill>
                  <a:srgbClr val="FFFFFF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Arial" panose="020B0604020202020204"/>
                <a:ea typeface="+mn-ea"/>
                <a:cs typeface="+mn-cs"/>
              </a:rPr>
              <a:t>Workforce Management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50" normalizeH="0" baseline="0" noProof="0" dirty="0">
                <a:ln w="0"/>
                <a:solidFill>
                  <a:srgbClr val="FFFFFF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Arial" panose="020B0604020202020204"/>
                <a:ea typeface="+mn-ea"/>
                <a:cs typeface="+mn-cs"/>
              </a:rPr>
              <a:t>Automation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4100" b="1" i="0" u="none" strike="noStrike" kern="1200" cap="none" spc="0" normalizeH="0" baseline="0" noProof="0" dirty="0">
              <a:ln>
                <a:noFill/>
              </a:ln>
              <a:solidFill>
                <a:srgbClr val="00AFDB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sz="2200" b="1" dirty="0">
                <a:solidFill>
                  <a:srgbClr val="FFCE2E">
                    <a:lumMod val="60000"/>
                    <a:lumOff val="40000"/>
                  </a:srgbClr>
                </a:solidFill>
                <a:latin typeface="Arial"/>
              </a:rPr>
              <a:t>03</a:t>
            </a:r>
            <a:r>
              <a:rPr kumimoji="0" lang="en-GB" sz="2200" b="1" i="0" u="none" strike="noStrike" kern="1200" cap="none" spc="0" normalizeH="0" baseline="0" noProof="0" dirty="0">
                <a:ln>
                  <a:noFill/>
                </a:ln>
                <a:solidFill>
                  <a:srgbClr val="FFCE2E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/12/2024</a:t>
            </a:r>
            <a:endParaRPr kumimoji="0" lang="en-GB" sz="2200" b="1" i="0" u="none" strike="noStrike" kern="1200" cap="none" spc="0" normalizeH="0" baseline="0" noProof="0" dirty="0">
              <a:ln>
                <a:noFill/>
              </a:ln>
              <a:solidFill>
                <a:srgbClr val="FFCE2E">
                  <a:lumMod val="60000"/>
                  <a:lumOff val="40000"/>
                </a:srgbClr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4400" b="1" i="0" u="none" strike="noStrike" kern="1200" cap="none" spc="0" normalizeH="0" baseline="0" noProof="0" dirty="0">
              <a:ln>
                <a:noFill/>
              </a:ln>
              <a:solidFill>
                <a:srgbClr val="00AFDB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5B488C22-02B5-413B-8656-E2EEECEDA8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1166" y="-143787"/>
            <a:ext cx="5007694" cy="1524197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BE96BA9C-E1B4-41B9-9D04-5703677EB99C}"/>
              </a:ext>
            </a:extLst>
          </p:cNvPr>
          <p:cNvGrpSpPr/>
          <p:nvPr/>
        </p:nvGrpSpPr>
        <p:grpSpPr>
          <a:xfrm>
            <a:off x="-422" y="6818283"/>
            <a:ext cx="12204000" cy="5752"/>
            <a:chOff x="0" y="1291091"/>
            <a:chExt cx="12174728" cy="5752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8799AC53-0780-4E00-AFDB-B7CAEE1253F9}"/>
                </a:ext>
              </a:extLst>
            </p:cNvPr>
            <p:cNvCxnSpPr/>
            <p:nvPr/>
          </p:nvCxnSpPr>
          <p:spPr>
            <a:xfrm>
              <a:off x="0" y="1291091"/>
              <a:ext cx="4649638" cy="0"/>
            </a:xfrm>
            <a:prstGeom prst="line">
              <a:avLst/>
            </a:prstGeom>
            <a:ln w="762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E98CDAC-0F41-4872-AA3A-7352BCFE6EC8}"/>
                </a:ext>
              </a:extLst>
            </p:cNvPr>
            <p:cNvCxnSpPr/>
            <p:nvPr/>
          </p:nvCxnSpPr>
          <p:spPr>
            <a:xfrm>
              <a:off x="4137796" y="1296843"/>
              <a:ext cx="4649638" cy="0"/>
            </a:xfrm>
            <a:prstGeom prst="line">
              <a:avLst/>
            </a:prstGeom>
            <a:ln w="762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2FC7A22-D013-42A5-97BB-DC4579490966}"/>
                </a:ext>
              </a:extLst>
            </p:cNvPr>
            <p:cNvCxnSpPr>
              <a:cxnSpLocks/>
            </p:cNvCxnSpPr>
            <p:nvPr/>
          </p:nvCxnSpPr>
          <p:spPr>
            <a:xfrm>
              <a:off x="8022566" y="1291091"/>
              <a:ext cx="4152162" cy="2879"/>
            </a:xfrm>
            <a:prstGeom prst="line">
              <a:avLst/>
            </a:prstGeom>
            <a:ln w="762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16E1FF8-A54E-4468-85D6-CFACD9BC2BA9}"/>
              </a:ext>
            </a:extLst>
          </p:cNvPr>
          <p:cNvGrpSpPr/>
          <p:nvPr/>
        </p:nvGrpSpPr>
        <p:grpSpPr>
          <a:xfrm>
            <a:off x="-12000" y="-5752"/>
            <a:ext cx="12204000" cy="5752"/>
            <a:chOff x="0" y="1291091"/>
            <a:chExt cx="12174728" cy="5752"/>
          </a:xfrm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4131518-42B0-4D9C-A1FB-01CA7201441C}"/>
                </a:ext>
              </a:extLst>
            </p:cNvPr>
            <p:cNvCxnSpPr/>
            <p:nvPr/>
          </p:nvCxnSpPr>
          <p:spPr>
            <a:xfrm>
              <a:off x="0" y="1291091"/>
              <a:ext cx="4649638" cy="0"/>
            </a:xfrm>
            <a:prstGeom prst="line">
              <a:avLst/>
            </a:prstGeom>
            <a:ln w="762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7E4181B-4E88-4116-B459-1C700375A191}"/>
                </a:ext>
              </a:extLst>
            </p:cNvPr>
            <p:cNvCxnSpPr/>
            <p:nvPr/>
          </p:nvCxnSpPr>
          <p:spPr>
            <a:xfrm>
              <a:off x="4137796" y="1296843"/>
              <a:ext cx="4649638" cy="0"/>
            </a:xfrm>
            <a:prstGeom prst="line">
              <a:avLst/>
            </a:prstGeom>
            <a:ln w="762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04D2F809-B7A3-4EEC-A4A1-247AE7F4EE35}"/>
                </a:ext>
              </a:extLst>
            </p:cNvPr>
            <p:cNvCxnSpPr>
              <a:cxnSpLocks/>
            </p:cNvCxnSpPr>
            <p:nvPr/>
          </p:nvCxnSpPr>
          <p:spPr>
            <a:xfrm>
              <a:off x="8022566" y="1291091"/>
              <a:ext cx="4152162" cy="2879"/>
            </a:xfrm>
            <a:prstGeom prst="line">
              <a:avLst/>
            </a:prstGeom>
            <a:ln w="762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97A34B2-62DF-49D2-994C-8479582BFE04}"/>
              </a:ext>
            </a:extLst>
          </p:cNvPr>
          <p:cNvGrpSpPr/>
          <p:nvPr/>
        </p:nvGrpSpPr>
        <p:grpSpPr>
          <a:xfrm>
            <a:off x="379565" y="5436364"/>
            <a:ext cx="2477110" cy="1187797"/>
            <a:chOff x="1981674" y="619558"/>
            <a:chExt cx="10287556" cy="4636766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C6F8E5C5-4198-4DFD-8991-DAA88C6C858E}"/>
                </a:ext>
              </a:extLst>
            </p:cNvPr>
            <p:cNvSpPr/>
            <p:nvPr/>
          </p:nvSpPr>
          <p:spPr>
            <a:xfrm rot="1697138">
              <a:off x="6477309" y="959750"/>
              <a:ext cx="941574" cy="1108058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8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la InterFace"/>
                <a:ea typeface="+mn-ea"/>
                <a:cs typeface="+mn-cs"/>
              </a:endParaRPr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FF98B9C6-D9A9-47E5-BD98-E3D1FC651A78}"/>
                </a:ext>
              </a:extLst>
            </p:cNvPr>
            <p:cNvSpPr/>
            <p:nvPr/>
          </p:nvSpPr>
          <p:spPr>
            <a:xfrm>
              <a:off x="5000466" y="619558"/>
              <a:ext cx="806021" cy="894219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8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la InterFace"/>
                <a:ea typeface="+mn-ea"/>
                <a:cs typeface="+mn-cs"/>
              </a:endParaRPr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B7FF3DC6-7756-4184-A2DE-3162A1BBCF38}"/>
                </a:ext>
              </a:extLst>
            </p:cNvPr>
            <p:cNvSpPr/>
            <p:nvPr/>
          </p:nvSpPr>
          <p:spPr>
            <a:xfrm rot="20125078">
              <a:off x="3736445" y="1105269"/>
              <a:ext cx="591693" cy="689680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8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la InterFace"/>
                <a:ea typeface="+mn-ea"/>
                <a:cs typeface="+mn-cs"/>
              </a:endParaRPr>
            </a:p>
          </p:txBody>
        </p:sp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9B199990-90C3-4BA1-A73D-7361890AB082}"/>
                </a:ext>
              </a:extLst>
            </p:cNvPr>
            <p:cNvSpPr/>
            <p:nvPr/>
          </p:nvSpPr>
          <p:spPr>
            <a:xfrm rot="19098352">
              <a:off x="2820823" y="1945743"/>
              <a:ext cx="473354" cy="551744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8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la InterFace"/>
                <a:ea typeface="+mn-ea"/>
                <a:cs typeface="+mn-cs"/>
              </a:endParaRPr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AC46080B-709E-4CAC-AD63-D083C9BEC3A0}"/>
                </a:ext>
              </a:extLst>
            </p:cNvPr>
            <p:cNvSpPr/>
            <p:nvPr/>
          </p:nvSpPr>
          <p:spPr>
            <a:xfrm rot="18038381">
              <a:off x="2237034" y="2919923"/>
              <a:ext cx="413808" cy="355016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8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la InterFace"/>
                <a:ea typeface="+mn-ea"/>
                <a:cs typeface="+mn-cs"/>
              </a:endParaRPr>
            </a:p>
          </p:txBody>
        </p:sp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id="{B3A60C01-20AE-482B-BD53-16264575045B}"/>
                </a:ext>
              </a:extLst>
            </p:cNvPr>
            <p:cNvSpPr/>
            <p:nvPr/>
          </p:nvSpPr>
          <p:spPr>
            <a:xfrm rot="11213741">
              <a:off x="1981674" y="3866903"/>
              <a:ext cx="354197" cy="548751"/>
            </a:xfrm>
            <a:prstGeom prst="triangl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8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la InterFace"/>
                <a:ea typeface="+mn-ea"/>
                <a:cs typeface="+mn-cs"/>
              </a:endParaRPr>
            </a:p>
          </p:txBody>
        </p:sp>
        <p:pic>
          <p:nvPicPr>
            <p:cNvPr id="32" name="Graphic 31" descr="Checkmark">
              <a:extLst>
                <a:ext uri="{FF2B5EF4-FFF2-40B4-BE49-F238E27FC236}">
                  <a16:creationId xmlns:a16="http://schemas.microsoft.com/office/drawing/2014/main" id="{35315B8D-FDF0-4C74-84BD-E21C066C8F7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722225" y="1629111"/>
              <a:ext cx="3005801" cy="3503572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E71F04F-1E81-43F2-8BD6-48A51AE928CB}"/>
                </a:ext>
              </a:extLst>
            </p:cNvPr>
            <p:cNvSpPr txBox="1"/>
            <p:nvPr/>
          </p:nvSpPr>
          <p:spPr>
            <a:xfrm>
              <a:off x="6406061" y="2792641"/>
              <a:ext cx="5863169" cy="16332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1200" cap="none" spc="10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Black" panose="020B0A04020102020204" pitchFamily="34" charset="0"/>
                  <a:ea typeface="+mn-ea"/>
                  <a:cs typeface="+mn-cs"/>
                </a:rPr>
                <a:t>Workforce 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1200" cap="none" spc="10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Black" panose="020B0A04020102020204" pitchFamily="34" charset="0"/>
                  <a:ea typeface="+mn-ea"/>
                  <a:cs typeface="+mn-cs"/>
                </a:rPr>
                <a:t>Management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8E519F1-A0CB-41C4-A882-8BA6C594A5E4}"/>
                </a:ext>
              </a:extLst>
            </p:cNvPr>
            <p:cNvSpPr txBox="1"/>
            <p:nvPr/>
          </p:nvSpPr>
          <p:spPr>
            <a:xfrm>
              <a:off x="6406061" y="4265120"/>
              <a:ext cx="5284425" cy="9912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50" b="0" i="0" u="none" strike="noStrike" kern="1200" cap="none" spc="10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Transformation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662197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DD3D11-1B08-4544-ADC2-6CB8BB758A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5CC97B6-4702-514F-B535-E97FFD840144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1BA7CC"/>
                </a:solidFill>
                <a:effectLst/>
                <a:uLnTx/>
                <a:uFillTx/>
                <a:latin typeface="Arial (null)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1BA7CC"/>
              </a:solidFill>
              <a:effectLst/>
              <a:uLnTx/>
              <a:uFillTx/>
              <a:latin typeface="Arial (null)"/>
              <a:ea typeface="+mn-ea"/>
              <a:cs typeface="+mn-cs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57B5B72-E974-411D-9352-1EF739C4BA29}"/>
              </a:ext>
            </a:extLst>
          </p:cNvPr>
          <p:cNvGrpSpPr/>
          <p:nvPr/>
        </p:nvGrpSpPr>
        <p:grpSpPr>
          <a:xfrm>
            <a:off x="-4963" y="705271"/>
            <a:ext cx="12204000" cy="5752"/>
            <a:chOff x="0" y="1291091"/>
            <a:chExt cx="12174728" cy="5752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ABE2A427-D9C3-4D46-9BF0-EE8087946361}"/>
                </a:ext>
              </a:extLst>
            </p:cNvPr>
            <p:cNvCxnSpPr/>
            <p:nvPr/>
          </p:nvCxnSpPr>
          <p:spPr>
            <a:xfrm>
              <a:off x="0" y="1291091"/>
              <a:ext cx="4649638" cy="0"/>
            </a:xfrm>
            <a:prstGeom prst="line">
              <a:avLst/>
            </a:prstGeom>
            <a:ln w="762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8379A5B-086C-4E1B-AE82-DA79000A1D7E}"/>
                </a:ext>
              </a:extLst>
            </p:cNvPr>
            <p:cNvCxnSpPr/>
            <p:nvPr/>
          </p:nvCxnSpPr>
          <p:spPr>
            <a:xfrm>
              <a:off x="4137796" y="1296843"/>
              <a:ext cx="4649638" cy="0"/>
            </a:xfrm>
            <a:prstGeom prst="line">
              <a:avLst/>
            </a:prstGeom>
            <a:ln w="762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A76B70F1-7096-47E0-B92C-9144CAAFFEE3}"/>
                </a:ext>
              </a:extLst>
            </p:cNvPr>
            <p:cNvCxnSpPr>
              <a:cxnSpLocks/>
            </p:cNvCxnSpPr>
            <p:nvPr/>
          </p:nvCxnSpPr>
          <p:spPr>
            <a:xfrm>
              <a:off x="8022566" y="1291091"/>
              <a:ext cx="4152162" cy="2879"/>
            </a:xfrm>
            <a:prstGeom prst="line">
              <a:avLst/>
            </a:prstGeom>
            <a:ln w="762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Text Placeholder 1">
            <a:extLst>
              <a:ext uri="{FF2B5EF4-FFF2-40B4-BE49-F238E27FC236}">
                <a16:creationId xmlns:a16="http://schemas.microsoft.com/office/drawing/2014/main" id="{F271CF70-6F43-4805-A773-744362D92001}"/>
              </a:ext>
            </a:extLst>
          </p:cNvPr>
          <p:cNvSpPr txBox="1">
            <a:spLocks/>
          </p:cNvSpPr>
          <p:nvPr/>
        </p:nvSpPr>
        <p:spPr>
          <a:xfrm>
            <a:off x="286836" y="175820"/>
            <a:ext cx="11267930" cy="4776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i="0" kern="1200">
                <a:solidFill>
                  <a:srgbClr val="28B5DA"/>
                </a:solidFill>
                <a:latin typeface="Arial Bold"/>
                <a:ea typeface="+mn-ea"/>
                <a:cs typeface="Arial Black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GB" sz="2200" dirty="0"/>
              <a:t>Playwright Introduction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8F27E5F3-6654-45B7-8164-714C64CC36B9}"/>
              </a:ext>
            </a:extLst>
          </p:cNvPr>
          <p:cNvGrpSpPr/>
          <p:nvPr/>
        </p:nvGrpSpPr>
        <p:grpSpPr>
          <a:xfrm>
            <a:off x="-422" y="6818283"/>
            <a:ext cx="12204000" cy="5752"/>
            <a:chOff x="0" y="1291091"/>
            <a:chExt cx="12174728" cy="5752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E4C60CE4-D3A1-4881-8354-DE6DBEFA4C45}"/>
                </a:ext>
              </a:extLst>
            </p:cNvPr>
            <p:cNvCxnSpPr/>
            <p:nvPr/>
          </p:nvCxnSpPr>
          <p:spPr>
            <a:xfrm>
              <a:off x="0" y="1291091"/>
              <a:ext cx="4649638" cy="0"/>
            </a:xfrm>
            <a:prstGeom prst="line">
              <a:avLst/>
            </a:prstGeom>
            <a:ln w="762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3073F925-E512-49E6-897A-03E6D4A3B096}"/>
                </a:ext>
              </a:extLst>
            </p:cNvPr>
            <p:cNvCxnSpPr/>
            <p:nvPr/>
          </p:nvCxnSpPr>
          <p:spPr>
            <a:xfrm>
              <a:off x="4137796" y="1296843"/>
              <a:ext cx="4649638" cy="0"/>
            </a:xfrm>
            <a:prstGeom prst="line">
              <a:avLst/>
            </a:prstGeom>
            <a:ln w="762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ACF06B19-D560-45C6-BE73-E4F85543933D}"/>
                </a:ext>
              </a:extLst>
            </p:cNvPr>
            <p:cNvCxnSpPr>
              <a:cxnSpLocks/>
            </p:cNvCxnSpPr>
            <p:nvPr/>
          </p:nvCxnSpPr>
          <p:spPr>
            <a:xfrm>
              <a:off x="8022566" y="1291091"/>
              <a:ext cx="4152162" cy="2879"/>
            </a:xfrm>
            <a:prstGeom prst="line">
              <a:avLst/>
            </a:prstGeom>
            <a:ln w="762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60BBDE33-7A16-65C0-1FC8-8DD779D5C6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7039" y="-6688"/>
            <a:ext cx="1783820" cy="642557"/>
          </a:xfrm>
          <a:prstGeom prst="rect">
            <a:avLst/>
          </a:prstGeom>
        </p:spPr>
      </p:pic>
      <p:sp>
        <p:nvSpPr>
          <p:cNvPr id="4" name="object 2">
            <a:extLst>
              <a:ext uri="{FF2B5EF4-FFF2-40B4-BE49-F238E27FC236}">
                <a16:creationId xmlns:a16="http://schemas.microsoft.com/office/drawing/2014/main" id="{C136E43F-CED7-AD17-7E45-05EDABAC0DAD}"/>
              </a:ext>
            </a:extLst>
          </p:cNvPr>
          <p:cNvSpPr txBox="1">
            <a:spLocks/>
          </p:cNvSpPr>
          <p:nvPr/>
        </p:nvSpPr>
        <p:spPr>
          <a:xfrm>
            <a:off x="989013" y="1169837"/>
            <a:ext cx="10922400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rgbClr val="1BA7CC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IE" spc="225">
                <a:solidFill>
                  <a:schemeClr val="accent1"/>
                </a:solidFill>
              </a:rPr>
              <a:t>Playwright</a:t>
            </a:r>
            <a:r>
              <a:rPr lang="en-IE" spc="-160">
                <a:solidFill>
                  <a:schemeClr val="accent1"/>
                </a:solidFill>
              </a:rPr>
              <a:t> </a:t>
            </a:r>
            <a:r>
              <a:rPr lang="en-IE">
                <a:solidFill>
                  <a:schemeClr val="accent1"/>
                </a:solidFill>
              </a:rPr>
              <a:t>is</a:t>
            </a:r>
            <a:r>
              <a:rPr lang="en-IE" spc="-150">
                <a:solidFill>
                  <a:schemeClr val="accent1"/>
                </a:solidFill>
              </a:rPr>
              <a:t> </a:t>
            </a:r>
            <a:r>
              <a:rPr lang="en-IE" spc="434">
                <a:solidFill>
                  <a:schemeClr val="accent1"/>
                </a:solidFill>
              </a:rPr>
              <a:t>a</a:t>
            </a:r>
            <a:endParaRPr lang="en-IE" spc="434" dirty="0">
              <a:solidFill>
                <a:schemeClr val="accent1"/>
              </a:solidFill>
            </a:endParaRPr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9AE34862-BE4B-8E3D-48A6-08B2EC5E0263}"/>
              </a:ext>
            </a:extLst>
          </p:cNvPr>
          <p:cNvSpPr txBox="1"/>
          <p:nvPr/>
        </p:nvSpPr>
        <p:spPr>
          <a:xfrm>
            <a:off x="953307" y="2554731"/>
            <a:ext cx="1915399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204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Cross-</a:t>
            </a:r>
            <a:r>
              <a:rPr sz="1600" spc="11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browser</a:t>
            </a:r>
            <a:endParaRPr sz="16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BA521D67-0C5D-5EDD-24A7-F7ADFDB3DC15}"/>
              </a:ext>
            </a:extLst>
          </p:cNvPr>
          <p:cNvSpPr txBox="1"/>
          <p:nvPr/>
        </p:nvSpPr>
        <p:spPr>
          <a:xfrm>
            <a:off x="953307" y="3146043"/>
            <a:ext cx="1793968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204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Cross-</a:t>
            </a:r>
            <a:r>
              <a:rPr sz="1600" spc="185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language</a:t>
            </a:r>
            <a:endParaRPr sz="16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DCE5CA2C-EC9C-DF89-9935-A05F92BAD95B}"/>
              </a:ext>
            </a:extLst>
          </p:cNvPr>
          <p:cNvSpPr txBox="1"/>
          <p:nvPr/>
        </p:nvSpPr>
        <p:spPr>
          <a:xfrm>
            <a:off x="953307" y="3737355"/>
            <a:ext cx="164655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204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Cross-</a:t>
            </a:r>
            <a:r>
              <a:rPr sz="1600" spc="95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platform</a:t>
            </a:r>
            <a:endParaRPr sz="16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object 7">
            <a:extLst>
              <a:ext uri="{FF2B5EF4-FFF2-40B4-BE49-F238E27FC236}">
                <a16:creationId xmlns:a16="http://schemas.microsoft.com/office/drawing/2014/main" id="{432A7FE1-6335-2C64-C462-5B4A62A94BC6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98583" y="2571318"/>
            <a:ext cx="385952" cy="1459077"/>
          </a:xfrm>
          <a:prstGeom prst="rect">
            <a:avLst/>
          </a:prstGeom>
        </p:spPr>
      </p:pic>
      <p:pic>
        <p:nvPicPr>
          <p:cNvPr id="9" name="object 8">
            <a:extLst>
              <a:ext uri="{FF2B5EF4-FFF2-40B4-BE49-F238E27FC236}">
                <a16:creationId xmlns:a16="http://schemas.microsoft.com/office/drawing/2014/main" id="{EA5C271F-795E-6925-D3AD-743FE15C1BFF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55626" y="2613952"/>
            <a:ext cx="206373" cy="206375"/>
          </a:xfrm>
          <a:prstGeom prst="rect">
            <a:avLst/>
          </a:prstGeom>
        </p:spPr>
      </p:pic>
      <p:pic>
        <p:nvPicPr>
          <p:cNvPr id="10" name="object 9">
            <a:extLst>
              <a:ext uri="{FF2B5EF4-FFF2-40B4-BE49-F238E27FC236}">
                <a16:creationId xmlns:a16="http://schemas.microsoft.com/office/drawing/2014/main" id="{79541F82-4FDB-DE79-BD88-DB2F490B4BA3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55626" y="3204044"/>
            <a:ext cx="206373" cy="206375"/>
          </a:xfrm>
          <a:prstGeom prst="rect">
            <a:avLst/>
          </a:prstGeom>
        </p:spPr>
      </p:pic>
      <p:pic>
        <p:nvPicPr>
          <p:cNvPr id="11" name="object 10">
            <a:extLst>
              <a:ext uri="{FF2B5EF4-FFF2-40B4-BE49-F238E27FC236}">
                <a16:creationId xmlns:a16="http://schemas.microsoft.com/office/drawing/2014/main" id="{CF2E69DE-5CEB-E843-6791-59C7605A2EB9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55626" y="3794125"/>
            <a:ext cx="206373" cy="206375"/>
          </a:xfrm>
          <a:prstGeom prst="rect">
            <a:avLst/>
          </a:prstGeom>
        </p:spPr>
      </p:pic>
      <p:sp>
        <p:nvSpPr>
          <p:cNvPr id="12" name="object 11">
            <a:extLst>
              <a:ext uri="{FF2B5EF4-FFF2-40B4-BE49-F238E27FC236}">
                <a16:creationId xmlns:a16="http://schemas.microsoft.com/office/drawing/2014/main" id="{11E7E5C8-77BE-A476-5922-BBA7A17E9E5A}"/>
              </a:ext>
            </a:extLst>
          </p:cNvPr>
          <p:cNvSpPr txBox="1"/>
          <p:nvPr/>
        </p:nvSpPr>
        <p:spPr>
          <a:xfrm>
            <a:off x="4035843" y="3174492"/>
            <a:ext cx="733298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21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(Open</a:t>
            </a:r>
            <a:r>
              <a:rPr sz="2000" spc="-5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spc="175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Source)</a:t>
            </a:r>
            <a:r>
              <a:rPr sz="2000" spc="1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spc="22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</a:t>
            </a:r>
            <a:r>
              <a:rPr sz="2000" spc="5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spc="12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Testing</a:t>
            </a:r>
            <a:r>
              <a:rPr sz="2000" spc="5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spc="25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sz="2000" spc="5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spc="16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Automation</a:t>
            </a:r>
            <a:r>
              <a:rPr sz="20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spc="135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Framework</a:t>
            </a:r>
            <a:endParaRPr sz="20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object 12">
            <a:extLst>
              <a:ext uri="{FF2B5EF4-FFF2-40B4-BE49-F238E27FC236}">
                <a16:creationId xmlns:a16="http://schemas.microsoft.com/office/drawing/2014/main" id="{E5CEC221-AC51-CFF2-2015-75F69ED96B76}"/>
              </a:ext>
            </a:extLst>
          </p:cNvPr>
          <p:cNvSpPr txBox="1"/>
          <p:nvPr/>
        </p:nvSpPr>
        <p:spPr>
          <a:xfrm>
            <a:off x="4035843" y="3730244"/>
            <a:ext cx="3098165" cy="586740"/>
          </a:xfrm>
          <a:prstGeom prst="rect">
            <a:avLst/>
          </a:prstGeom>
        </p:spPr>
        <p:txBody>
          <a:bodyPr vert="horz" wrap="square" lIns="0" tIns="1098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65"/>
              </a:spcBef>
            </a:pPr>
            <a:r>
              <a:rPr sz="12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…by</a:t>
            </a:r>
            <a:r>
              <a:rPr sz="1200" spc="114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200" spc="7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Microsoft</a:t>
            </a:r>
            <a:endParaRPr sz="12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>
              <a:lnSpc>
                <a:spcPct val="100000"/>
              </a:lnSpc>
              <a:spcBef>
                <a:spcPts val="770"/>
              </a:spcBef>
            </a:pPr>
            <a:r>
              <a:rPr sz="1200" spc="8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…and</a:t>
            </a:r>
            <a:r>
              <a:rPr sz="1200" spc="35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200" spc="7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sz="1200" spc="45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200" spc="11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people</a:t>
            </a:r>
            <a:r>
              <a:rPr sz="1200" spc="45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200" spc="12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who</a:t>
            </a:r>
            <a:r>
              <a:rPr sz="1200" spc="25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200" spc="18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made</a:t>
            </a:r>
            <a:r>
              <a:rPr sz="1200" spc="45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200" spc="85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Puppeteer</a:t>
            </a:r>
            <a:endParaRPr sz="12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object 13">
            <a:extLst>
              <a:ext uri="{FF2B5EF4-FFF2-40B4-BE49-F238E27FC236}">
                <a16:creationId xmlns:a16="http://schemas.microsoft.com/office/drawing/2014/main" id="{7E65D8EE-062E-BC93-98AF-0436034EFDD6}"/>
              </a:ext>
            </a:extLst>
          </p:cNvPr>
          <p:cNvSpPr/>
          <p:nvPr/>
        </p:nvSpPr>
        <p:spPr>
          <a:xfrm>
            <a:off x="547357" y="5520321"/>
            <a:ext cx="11092180" cy="652145"/>
          </a:xfrm>
          <a:custGeom>
            <a:avLst/>
            <a:gdLst/>
            <a:ahLst/>
            <a:cxnLst/>
            <a:rect l="l" t="t" r="r" b="b"/>
            <a:pathLst>
              <a:path w="11092180" h="652145">
                <a:moveTo>
                  <a:pt x="12700" y="503123"/>
                </a:moveTo>
                <a:lnTo>
                  <a:pt x="9867" y="500278"/>
                </a:lnTo>
                <a:lnTo>
                  <a:pt x="25" y="506628"/>
                </a:lnTo>
                <a:lnTo>
                  <a:pt x="0" y="510146"/>
                </a:lnTo>
                <a:lnTo>
                  <a:pt x="2844" y="512991"/>
                </a:lnTo>
                <a:lnTo>
                  <a:pt x="12687" y="506641"/>
                </a:lnTo>
                <a:lnTo>
                  <a:pt x="12700" y="503123"/>
                </a:lnTo>
                <a:close/>
              </a:path>
              <a:path w="11092180" h="652145">
                <a:moveTo>
                  <a:pt x="12700" y="477710"/>
                </a:moveTo>
                <a:lnTo>
                  <a:pt x="9867" y="474865"/>
                </a:lnTo>
                <a:lnTo>
                  <a:pt x="25" y="481215"/>
                </a:lnTo>
                <a:lnTo>
                  <a:pt x="0" y="484733"/>
                </a:lnTo>
                <a:lnTo>
                  <a:pt x="2844" y="487578"/>
                </a:lnTo>
                <a:lnTo>
                  <a:pt x="12687" y="481228"/>
                </a:lnTo>
                <a:lnTo>
                  <a:pt x="12700" y="477710"/>
                </a:lnTo>
                <a:close/>
              </a:path>
              <a:path w="11092180" h="652145">
                <a:moveTo>
                  <a:pt x="12700" y="452297"/>
                </a:moveTo>
                <a:lnTo>
                  <a:pt x="9867" y="449453"/>
                </a:lnTo>
                <a:lnTo>
                  <a:pt x="25" y="455803"/>
                </a:lnTo>
                <a:lnTo>
                  <a:pt x="0" y="459320"/>
                </a:lnTo>
                <a:lnTo>
                  <a:pt x="2844" y="462165"/>
                </a:lnTo>
                <a:lnTo>
                  <a:pt x="12687" y="455815"/>
                </a:lnTo>
                <a:lnTo>
                  <a:pt x="12700" y="452297"/>
                </a:lnTo>
                <a:close/>
              </a:path>
              <a:path w="11092180" h="652145">
                <a:moveTo>
                  <a:pt x="12700" y="426885"/>
                </a:moveTo>
                <a:lnTo>
                  <a:pt x="9867" y="424040"/>
                </a:lnTo>
                <a:lnTo>
                  <a:pt x="25" y="430390"/>
                </a:lnTo>
                <a:lnTo>
                  <a:pt x="0" y="433908"/>
                </a:lnTo>
                <a:lnTo>
                  <a:pt x="2844" y="436753"/>
                </a:lnTo>
                <a:lnTo>
                  <a:pt x="12687" y="430403"/>
                </a:lnTo>
                <a:lnTo>
                  <a:pt x="12700" y="426885"/>
                </a:lnTo>
                <a:close/>
              </a:path>
              <a:path w="11092180" h="652145">
                <a:moveTo>
                  <a:pt x="12700" y="401472"/>
                </a:moveTo>
                <a:lnTo>
                  <a:pt x="9867" y="398627"/>
                </a:lnTo>
                <a:lnTo>
                  <a:pt x="25" y="404977"/>
                </a:lnTo>
                <a:lnTo>
                  <a:pt x="0" y="408495"/>
                </a:lnTo>
                <a:lnTo>
                  <a:pt x="2844" y="411340"/>
                </a:lnTo>
                <a:lnTo>
                  <a:pt x="12687" y="404990"/>
                </a:lnTo>
                <a:lnTo>
                  <a:pt x="12700" y="401472"/>
                </a:lnTo>
                <a:close/>
              </a:path>
              <a:path w="11092180" h="652145">
                <a:moveTo>
                  <a:pt x="12700" y="376059"/>
                </a:moveTo>
                <a:lnTo>
                  <a:pt x="9867" y="373214"/>
                </a:lnTo>
                <a:lnTo>
                  <a:pt x="25" y="379564"/>
                </a:lnTo>
                <a:lnTo>
                  <a:pt x="0" y="383082"/>
                </a:lnTo>
                <a:lnTo>
                  <a:pt x="2844" y="385927"/>
                </a:lnTo>
                <a:lnTo>
                  <a:pt x="12687" y="379577"/>
                </a:lnTo>
                <a:lnTo>
                  <a:pt x="12700" y="376059"/>
                </a:lnTo>
                <a:close/>
              </a:path>
              <a:path w="11092180" h="652145">
                <a:moveTo>
                  <a:pt x="12700" y="350647"/>
                </a:moveTo>
                <a:lnTo>
                  <a:pt x="9867" y="347802"/>
                </a:lnTo>
                <a:lnTo>
                  <a:pt x="25" y="354152"/>
                </a:lnTo>
                <a:lnTo>
                  <a:pt x="0" y="357670"/>
                </a:lnTo>
                <a:lnTo>
                  <a:pt x="2844" y="360514"/>
                </a:lnTo>
                <a:lnTo>
                  <a:pt x="12687" y="354164"/>
                </a:lnTo>
                <a:lnTo>
                  <a:pt x="12700" y="350647"/>
                </a:lnTo>
                <a:close/>
              </a:path>
              <a:path w="11092180" h="652145">
                <a:moveTo>
                  <a:pt x="12700" y="325234"/>
                </a:moveTo>
                <a:lnTo>
                  <a:pt x="9867" y="322389"/>
                </a:lnTo>
                <a:lnTo>
                  <a:pt x="25" y="328739"/>
                </a:lnTo>
                <a:lnTo>
                  <a:pt x="0" y="332257"/>
                </a:lnTo>
                <a:lnTo>
                  <a:pt x="2844" y="335102"/>
                </a:lnTo>
                <a:lnTo>
                  <a:pt x="12687" y="328752"/>
                </a:lnTo>
                <a:lnTo>
                  <a:pt x="12700" y="325234"/>
                </a:lnTo>
                <a:close/>
              </a:path>
              <a:path w="11092180" h="652145">
                <a:moveTo>
                  <a:pt x="12700" y="299821"/>
                </a:moveTo>
                <a:lnTo>
                  <a:pt x="9867" y="296976"/>
                </a:lnTo>
                <a:lnTo>
                  <a:pt x="25" y="303326"/>
                </a:lnTo>
                <a:lnTo>
                  <a:pt x="0" y="306844"/>
                </a:lnTo>
                <a:lnTo>
                  <a:pt x="2844" y="309689"/>
                </a:lnTo>
                <a:lnTo>
                  <a:pt x="12687" y="303339"/>
                </a:lnTo>
                <a:lnTo>
                  <a:pt x="12700" y="299821"/>
                </a:lnTo>
                <a:close/>
              </a:path>
              <a:path w="11092180" h="652145">
                <a:moveTo>
                  <a:pt x="12700" y="274408"/>
                </a:moveTo>
                <a:lnTo>
                  <a:pt x="9867" y="271564"/>
                </a:lnTo>
                <a:lnTo>
                  <a:pt x="25" y="277914"/>
                </a:lnTo>
                <a:lnTo>
                  <a:pt x="0" y="281432"/>
                </a:lnTo>
                <a:lnTo>
                  <a:pt x="2844" y="284276"/>
                </a:lnTo>
                <a:lnTo>
                  <a:pt x="12687" y="277926"/>
                </a:lnTo>
                <a:lnTo>
                  <a:pt x="12700" y="274408"/>
                </a:lnTo>
                <a:close/>
              </a:path>
              <a:path w="11092180" h="652145">
                <a:moveTo>
                  <a:pt x="12700" y="248996"/>
                </a:moveTo>
                <a:lnTo>
                  <a:pt x="9867" y="246151"/>
                </a:lnTo>
                <a:lnTo>
                  <a:pt x="25" y="252501"/>
                </a:lnTo>
                <a:lnTo>
                  <a:pt x="0" y="256019"/>
                </a:lnTo>
                <a:lnTo>
                  <a:pt x="2844" y="258864"/>
                </a:lnTo>
                <a:lnTo>
                  <a:pt x="12687" y="252514"/>
                </a:lnTo>
                <a:lnTo>
                  <a:pt x="12700" y="248996"/>
                </a:lnTo>
                <a:close/>
              </a:path>
              <a:path w="11092180" h="652145">
                <a:moveTo>
                  <a:pt x="12700" y="223583"/>
                </a:moveTo>
                <a:lnTo>
                  <a:pt x="9867" y="220738"/>
                </a:lnTo>
                <a:lnTo>
                  <a:pt x="25" y="227088"/>
                </a:lnTo>
                <a:lnTo>
                  <a:pt x="0" y="230606"/>
                </a:lnTo>
                <a:lnTo>
                  <a:pt x="2844" y="233451"/>
                </a:lnTo>
                <a:lnTo>
                  <a:pt x="12687" y="227101"/>
                </a:lnTo>
                <a:lnTo>
                  <a:pt x="12700" y="223583"/>
                </a:lnTo>
                <a:close/>
              </a:path>
              <a:path w="11092180" h="652145">
                <a:moveTo>
                  <a:pt x="12700" y="198170"/>
                </a:moveTo>
                <a:lnTo>
                  <a:pt x="9867" y="195326"/>
                </a:lnTo>
                <a:lnTo>
                  <a:pt x="25" y="201676"/>
                </a:lnTo>
                <a:lnTo>
                  <a:pt x="0" y="205193"/>
                </a:lnTo>
                <a:lnTo>
                  <a:pt x="2844" y="208038"/>
                </a:lnTo>
                <a:lnTo>
                  <a:pt x="12687" y="201688"/>
                </a:lnTo>
                <a:lnTo>
                  <a:pt x="12700" y="198170"/>
                </a:lnTo>
                <a:close/>
              </a:path>
              <a:path w="11092180" h="652145">
                <a:moveTo>
                  <a:pt x="12700" y="172758"/>
                </a:moveTo>
                <a:lnTo>
                  <a:pt x="9867" y="169913"/>
                </a:lnTo>
                <a:lnTo>
                  <a:pt x="25" y="176263"/>
                </a:lnTo>
                <a:lnTo>
                  <a:pt x="0" y="179781"/>
                </a:lnTo>
                <a:lnTo>
                  <a:pt x="2844" y="182626"/>
                </a:lnTo>
                <a:lnTo>
                  <a:pt x="12687" y="176276"/>
                </a:lnTo>
                <a:lnTo>
                  <a:pt x="12700" y="172758"/>
                </a:lnTo>
                <a:close/>
              </a:path>
              <a:path w="11092180" h="652145">
                <a:moveTo>
                  <a:pt x="12700" y="147345"/>
                </a:moveTo>
                <a:lnTo>
                  <a:pt x="9867" y="144500"/>
                </a:lnTo>
                <a:lnTo>
                  <a:pt x="25" y="150850"/>
                </a:lnTo>
                <a:lnTo>
                  <a:pt x="0" y="154368"/>
                </a:lnTo>
                <a:lnTo>
                  <a:pt x="2844" y="157213"/>
                </a:lnTo>
                <a:lnTo>
                  <a:pt x="12687" y="150863"/>
                </a:lnTo>
                <a:lnTo>
                  <a:pt x="12700" y="147345"/>
                </a:lnTo>
                <a:close/>
              </a:path>
              <a:path w="11092180" h="652145">
                <a:moveTo>
                  <a:pt x="12915" y="523265"/>
                </a:moveTo>
                <a:lnTo>
                  <a:pt x="12738" y="519760"/>
                </a:lnTo>
                <a:lnTo>
                  <a:pt x="9753" y="517067"/>
                </a:lnTo>
                <a:lnTo>
                  <a:pt x="228" y="523913"/>
                </a:lnTo>
                <a:lnTo>
                  <a:pt x="406" y="527418"/>
                </a:lnTo>
                <a:lnTo>
                  <a:pt x="3390" y="530110"/>
                </a:lnTo>
                <a:lnTo>
                  <a:pt x="12915" y="523265"/>
                </a:lnTo>
                <a:close/>
              </a:path>
              <a:path w="11092180" h="652145">
                <a:moveTo>
                  <a:pt x="13233" y="122262"/>
                </a:moveTo>
                <a:lnTo>
                  <a:pt x="10541" y="119291"/>
                </a:lnTo>
                <a:lnTo>
                  <a:pt x="368" y="125145"/>
                </a:lnTo>
                <a:lnTo>
                  <a:pt x="190" y="128651"/>
                </a:lnTo>
                <a:lnTo>
                  <a:pt x="2895" y="131622"/>
                </a:lnTo>
                <a:lnTo>
                  <a:pt x="13055" y="125768"/>
                </a:lnTo>
                <a:lnTo>
                  <a:pt x="13233" y="122262"/>
                </a:lnTo>
                <a:close/>
              </a:path>
              <a:path w="11092180" h="652145">
                <a:moveTo>
                  <a:pt x="16078" y="547128"/>
                </a:moveTo>
                <a:lnTo>
                  <a:pt x="15214" y="543737"/>
                </a:lnTo>
                <a:lnTo>
                  <a:pt x="11747" y="541693"/>
                </a:lnTo>
                <a:lnTo>
                  <a:pt x="3784" y="550303"/>
                </a:lnTo>
                <a:lnTo>
                  <a:pt x="4660" y="553707"/>
                </a:lnTo>
                <a:lnTo>
                  <a:pt x="8115" y="555752"/>
                </a:lnTo>
                <a:lnTo>
                  <a:pt x="16078" y="547128"/>
                </a:lnTo>
                <a:close/>
              </a:path>
              <a:path w="11092180" h="652145">
                <a:moveTo>
                  <a:pt x="17665" y="98590"/>
                </a:moveTo>
                <a:lnTo>
                  <a:pt x="15621" y="95135"/>
                </a:lnTo>
                <a:lnTo>
                  <a:pt x="4483" y="98844"/>
                </a:lnTo>
                <a:lnTo>
                  <a:pt x="3619" y="102235"/>
                </a:lnTo>
                <a:lnTo>
                  <a:pt x="5664" y="105702"/>
                </a:lnTo>
                <a:lnTo>
                  <a:pt x="16789" y="101993"/>
                </a:lnTo>
                <a:lnTo>
                  <a:pt x="17665" y="98590"/>
                </a:lnTo>
                <a:close/>
              </a:path>
              <a:path w="11092180" h="652145">
                <a:moveTo>
                  <a:pt x="24066" y="569518"/>
                </a:moveTo>
                <a:lnTo>
                  <a:pt x="22402" y="566432"/>
                </a:lnTo>
                <a:lnTo>
                  <a:pt x="18542" y="565289"/>
                </a:lnTo>
                <a:lnTo>
                  <a:pt x="12915" y="575576"/>
                </a:lnTo>
                <a:lnTo>
                  <a:pt x="14579" y="578662"/>
                </a:lnTo>
                <a:lnTo>
                  <a:pt x="18440" y="579805"/>
                </a:lnTo>
                <a:lnTo>
                  <a:pt x="24066" y="569518"/>
                </a:lnTo>
                <a:close/>
              </a:path>
              <a:path w="11092180" h="652145">
                <a:moveTo>
                  <a:pt x="27101" y="76771"/>
                </a:moveTo>
                <a:lnTo>
                  <a:pt x="25958" y="72923"/>
                </a:lnTo>
                <a:lnTo>
                  <a:pt x="14262" y="73812"/>
                </a:lnTo>
                <a:lnTo>
                  <a:pt x="12585" y="76898"/>
                </a:lnTo>
                <a:lnTo>
                  <a:pt x="13728" y="80746"/>
                </a:lnTo>
                <a:lnTo>
                  <a:pt x="25425" y="79857"/>
                </a:lnTo>
                <a:lnTo>
                  <a:pt x="27101" y="76771"/>
                </a:lnTo>
                <a:close/>
              </a:path>
              <a:path w="11092180" h="652145">
                <a:moveTo>
                  <a:pt x="36410" y="590232"/>
                </a:moveTo>
                <a:lnTo>
                  <a:pt x="34188" y="587527"/>
                </a:lnTo>
                <a:lnTo>
                  <a:pt x="30187" y="587133"/>
                </a:lnTo>
                <a:lnTo>
                  <a:pt x="26619" y="598322"/>
                </a:lnTo>
                <a:lnTo>
                  <a:pt x="28854" y="601027"/>
                </a:lnTo>
                <a:lnTo>
                  <a:pt x="32854" y="601408"/>
                </a:lnTo>
                <a:lnTo>
                  <a:pt x="36410" y="590232"/>
                </a:lnTo>
                <a:close/>
              </a:path>
              <a:path w="11092180" h="652145">
                <a:moveTo>
                  <a:pt x="40462" y="56743"/>
                </a:moveTo>
                <a:lnTo>
                  <a:pt x="40081" y="52743"/>
                </a:lnTo>
                <a:lnTo>
                  <a:pt x="28422" y="51371"/>
                </a:lnTo>
                <a:lnTo>
                  <a:pt x="26187" y="54076"/>
                </a:lnTo>
                <a:lnTo>
                  <a:pt x="26581" y="58077"/>
                </a:lnTo>
                <a:lnTo>
                  <a:pt x="38227" y="59448"/>
                </a:lnTo>
                <a:lnTo>
                  <a:pt x="40462" y="56743"/>
                </a:lnTo>
                <a:close/>
              </a:path>
              <a:path w="11092180" h="652145">
                <a:moveTo>
                  <a:pt x="52654" y="608037"/>
                </a:moveTo>
                <a:lnTo>
                  <a:pt x="49936" y="605815"/>
                </a:lnTo>
                <a:lnTo>
                  <a:pt x="45935" y="606209"/>
                </a:lnTo>
                <a:lnTo>
                  <a:pt x="44589" y="617855"/>
                </a:lnTo>
                <a:lnTo>
                  <a:pt x="47294" y="620090"/>
                </a:lnTo>
                <a:lnTo>
                  <a:pt x="51295" y="619696"/>
                </a:lnTo>
                <a:lnTo>
                  <a:pt x="52654" y="608037"/>
                </a:lnTo>
                <a:close/>
              </a:path>
              <a:path w="11092180" h="652145">
                <a:moveTo>
                  <a:pt x="57950" y="35775"/>
                </a:moveTo>
                <a:lnTo>
                  <a:pt x="46761" y="32219"/>
                </a:lnTo>
                <a:lnTo>
                  <a:pt x="44056" y="34455"/>
                </a:lnTo>
                <a:lnTo>
                  <a:pt x="43675" y="38455"/>
                </a:lnTo>
                <a:lnTo>
                  <a:pt x="54851" y="42011"/>
                </a:lnTo>
                <a:lnTo>
                  <a:pt x="57556" y="39776"/>
                </a:lnTo>
                <a:lnTo>
                  <a:pt x="57950" y="35775"/>
                </a:lnTo>
                <a:close/>
              </a:path>
              <a:path w="11092180" h="652145">
                <a:moveTo>
                  <a:pt x="72999" y="633945"/>
                </a:moveTo>
                <a:lnTo>
                  <a:pt x="72110" y="622249"/>
                </a:lnTo>
                <a:lnTo>
                  <a:pt x="69037" y="620585"/>
                </a:lnTo>
                <a:lnTo>
                  <a:pt x="65176" y="621715"/>
                </a:lnTo>
                <a:lnTo>
                  <a:pt x="66065" y="633425"/>
                </a:lnTo>
                <a:lnTo>
                  <a:pt x="69151" y="635088"/>
                </a:lnTo>
                <a:lnTo>
                  <a:pt x="72999" y="633945"/>
                </a:lnTo>
                <a:close/>
              </a:path>
              <a:path w="11092180" h="652145">
                <a:moveTo>
                  <a:pt x="78841" y="22733"/>
                </a:moveTo>
                <a:lnTo>
                  <a:pt x="68554" y="17106"/>
                </a:lnTo>
                <a:lnTo>
                  <a:pt x="65468" y="18783"/>
                </a:lnTo>
                <a:lnTo>
                  <a:pt x="64325" y="22631"/>
                </a:lnTo>
                <a:lnTo>
                  <a:pt x="74625" y="28270"/>
                </a:lnTo>
                <a:lnTo>
                  <a:pt x="77698" y="26593"/>
                </a:lnTo>
                <a:lnTo>
                  <a:pt x="78841" y="22733"/>
                </a:lnTo>
                <a:close/>
              </a:path>
              <a:path w="11092180" h="652145">
                <a:moveTo>
                  <a:pt x="96735" y="644232"/>
                </a:moveTo>
                <a:lnTo>
                  <a:pt x="94157" y="632777"/>
                </a:lnTo>
                <a:lnTo>
                  <a:pt x="90855" y="631571"/>
                </a:lnTo>
                <a:lnTo>
                  <a:pt x="87210" y="633260"/>
                </a:lnTo>
                <a:lnTo>
                  <a:pt x="89789" y="644715"/>
                </a:lnTo>
                <a:lnTo>
                  <a:pt x="93091" y="645922"/>
                </a:lnTo>
                <a:lnTo>
                  <a:pt x="96735" y="644232"/>
                </a:lnTo>
                <a:close/>
              </a:path>
              <a:path w="11092180" h="652145">
                <a:moveTo>
                  <a:pt x="101815" y="13258"/>
                </a:moveTo>
                <a:lnTo>
                  <a:pt x="92456" y="6184"/>
                </a:lnTo>
                <a:lnTo>
                  <a:pt x="89154" y="7404"/>
                </a:lnTo>
                <a:lnTo>
                  <a:pt x="87464" y="11049"/>
                </a:lnTo>
                <a:lnTo>
                  <a:pt x="96824" y="18110"/>
                </a:lnTo>
                <a:lnTo>
                  <a:pt x="100114" y="16916"/>
                </a:lnTo>
                <a:lnTo>
                  <a:pt x="101815" y="13258"/>
                </a:lnTo>
                <a:close/>
              </a:path>
              <a:path w="11092180" h="652145">
                <a:moveTo>
                  <a:pt x="122428" y="648868"/>
                </a:moveTo>
                <a:lnTo>
                  <a:pt x="117640" y="638149"/>
                </a:lnTo>
                <a:lnTo>
                  <a:pt x="114185" y="637616"/>
                </a:lnTo>
                <a:lnTo>
                  <a:pt x="110934" y="639991"/>
                </a:lnTo>
                <a:lnTo>
                  <a:pt x="115722" y="650709"/>
                </a:lnTo>
                <a:lnTo>
                  <a:pt x="119189" y="651243"/>
                </a:lnTo>
                <a:lnTo>
                  <a:pt x="122428" y="648868"/>
                </a:lnTo>
                <a:close/>
              </a:path>
              <a:path w="11092180" h="652145">
                <a:moveTo>
                  <a:pt x="126301" y="9525"/>
                </a:moveTo>
                <a:lnTo>
                  <a:pt x="118529" y="736"/>
                </a:lnTo>
                <a:lnTo>
                  <a:pt x="115062" y="1270"/>
                </a:lnTo>
                <a:lnTo>
                  <a:pt x="112674" y="4508"/>
                </a:lnTo>
                <a:lnTo>
                  <a:pt x="120459" y="13296"/>
                </a:lnTo>
                <a:lnTo>
                  <a:pt x="123926" y="12763"/>
                </a:lnTo>
                <a:lnTo>
                  <a:pt x="126301" y="9525"/>
                </a:lnTo>
                <a:close/>
              </a:path>
              <a:path w="11092180" h="652145">
                <a:moveTo>
                  <a:pt x="148399" y="649046"/>
                </a:moveTo>
                <a:lnTo>
                  <a:pt x="142036" y="639178"/>
                </a:lnTo>
                <a:lnTo>
                  <a:pt x="138531" y="639178"/>
                </a:lnTo>
                <a:lnTo>
                  <a:pt x="135686" y="642023"/>
                </a:lnTo>
                <a:lnTo>
                  <a:pt x="142049" y="651878"/>
                </a:lnTo>
                <a:lnTo>
                  <a:pt x="145554" y="651878"/>
                </a:lnTo>
                <a:lnTo>
                  <a:pt x="148399" y="649046"/>
                </a:lnTo>
                <a:close/>
              </a:path>
              <a:path w="11092180" h="652145">
                <a:moveTo>
                  <a:pt x="151244" y="9855"/>
                </a:moveTo>
                <a:lnTo>
                  <a:pt x="144881" y="0"/>
                </a:lnTo>
                <a:lnTo>
                  <a:pt x="141376" y="0"/>
                </a:lnTo>
                <a:lnTo>
                  <a:pt x="138531" y="2832"/>
                </a:lnTo>
                <a:lnTo>
                  <a:pt x="144894" y="12700"/>
                </a:lnTo>
                <a:lnTo>
                  <a:pt x="148399" y="12700"/>
                </a:lnTo>
                <a:lnTo>
                  <a:pt x="151244" y="9855"/>
                </a:lnTo>
                <a:close/>
              </a:path>
              <a:path w="11092180" h="652145">
                <a:moveTo>
                  <a:pt x="173812" y="649046"/>
                </a:moveTo>
                <a:lnTo>
                  <a:pt x="167449" y="639178"/>
                </a:lnTo>
                <a:lnTo>
                  <a:pt x="163944" y="639178"/>
                </a:lnTo>
                <a:lnTo>
                  <a:pt x="161099" y="642023"/>
                </a:lnTo>
                <a:lnTo>
                  <a:pt x="167462" y="651878"/>
                </a:lnTo>
                <a:lnTo>
                  <a:pt x="170967" y="651878"/>
                </a:lnTo>
                <a:lnTo>
                  <a:pt x="173812" y="649046"/>
                </a:lnTo>
                <a:close/>
              </a:path>
              <a:path w="11092180" h="652145">
                <a:moveTo>
                  <a:pt x="176657" y="9855"/>
                </a:moveTo>
                <a:lnTo>
                  <a:pt x="170294" y="0"/>
                </a:lnTo>
                <a:lnTo>
                  <a:pt x="166789" y="0"/>
                </a:lnTo>
                <a:lnTo>
                  <a:pt x="163944" y="2832"/>
                </a:lnTo>
                <a:lnTo>
                  <a:pt x="170307" y="12700"/>
                </a:lnTo>
                <a:lnTo>
                  <a:pt x="173812" y="12700"/>
                </a:lnTo>
                <a:lnTo>
                  <a:pt x="176657" y="9855"/>
                </a:lnTo>
                <a:close/>
              </a:path>
              <a:path w="11092180" h="652145">
                <a:moveTo>
                  <a:pt x="199224" y="649046"/>
                </a:moveTo>
                <a:lnTo>
                  <a:pt x="192862" y="639178"/>
                </a:lnTo>
                <a:lnTo>
                  <a:pt x="189357" y="639178"/>
                </a:lnTo>
                <a:lnTo>
                  <a:pt x="186512" y="642023"/>
                </a:lnTo>
                <a:lnTo>
                  <a:pt x="192874" y="651878"/>
                </a:lnTo>
                <a:lnTo>
                  <a:pt x="196380" y="651878"/>
                </a:lnTo>
                <a:lnTo>
                  <a:pt x="199224" y="649046"/>
                </a:lnTo>
                <a:close/>
              </a:path>
              <a:path w="11092180" h="652145">
                <a:moveTo>
                  <a:pt x="202069" y="9855"/>
                </a:moveTo>
                <a:lnTo>
                  <a:pt x="195707" y="0"/>
                </a:lnTo>
                <a:lnTo>
                  <a:pt x="192201" y="0"/>
                </a:lnTo>
                <a:lnTo>
                  <a:pt x="189357" y="2832"/>
                </a:lnTo>
                <a:lnTo>
                  <a:pt x="195719" y="12700"/>
                </a:lnTo>
                <a:lnTo>
                  <a:pt x="199224" y="12700"/>
                </a:lnTo>
                <a:lnTo>
                  <a:pt x="202069" y="9855"/>
                </a:lnTo>
                <a:close/>
              </a:path>
              <a:path w="11092180" h="652145">
                <a:moveTo>
                  <a:pt x="224637" y="649046"/>
                </a:moveTo>
                <a:lnTo>
                  <a:pt x="218274" y="639178"/>
                </a:lnTo>
                <a:lnTo>
                  <a:pt x="214769" y="639178"/>
                </a:lnTo>
                <a:lnTo>
                  <a:pt x="211924" y="642023"/>
                </a:lnTo>
                <a:lnTo>
                  <a:pt x="218287" y="651878"/>
                </a:lnTo>
                <a:lnTo>
                  <a:pt x="221792" y="651878"/>
                </a:lnTo>
                <a:lnTo>
                  <a:pt x="224637" y="649046"/>
                </a:lnTo>
                <a:close/>
              </a:path>
              <a:path w="11092180" h="652145">
                <a:moveTo>
                  <a:pt x="227482" y="9855"/>
                </a:moveTo>
                <a:lnTo>
                  <a:pt x="221119" y="0"/>
                </a:lnTo>
                <a:lnTo>
                  <a:pt x="217614" y="0"/>
                </a:lnTo>
                <a:lnTo>
                  <a:pt x="214769" y="2832"/>
                </a:lnTo>
                <a:lnTo>
                  <a:pt x="221132" y="12700"/>
                </a:lnTo>
                <a:lnTo>
                  <a:pt x="224637" y="12700"/>
                </a:lnTo>
                <a:lnTo>
                  <a:pt x="227482" y="9855"/>
                </a:lnTo>
                <a:close/>
              </a:path>
              <a:path w="11092180" h="652145">
                <a:moveTo>
                  <a:pt x="250050" y="649046"/>
                </a:moveTo>
                <a:lnTo>
                  <a:pt x="243687" y="639178"/>
                </a:lnTo>
                <a:lnTo>
                  <a:pt x="240182" y="639178"/>
                </a:lnTo>
                <a:lnTo>
                  <a:pt x="237337" y="642023"/>
                </a:lnTo>
                <a:lnTo>
                  <a:pt x="243700" y="651878"/>
                </a:lnTo>
                <a:lnTo>
                  <a:pt x="247205" y="651878"/>
                </a:lnTo>
                <a:lnTo>
                  <a:pt x="250050" y="649046"/>
                </a:lnTo>
                <a:close/>
              </a:path>
              <a:path w="11092180" h="652145">
                <a:moveTo>
                  <a:pt x="252895" y="9855"/>
                </a:moveTo>
                <a:lnTo>
                  <a:pt x="246532" y="0"/>
                </a:lnTo>
                <a:lnTo>
                  <a:pt x="243027" y="0"/>
                </a:lnTo>
                <a:lnTo>
                  <a:pt x="240182" y="2832"/>
                </a:lnTo>
                <a:lnTo>
                  <a:pt x="246545" y="12700"/>
                </a:lnTo>
                <a:lnTo>
                  <a:pt x="250050" y="12700"/>
                </a:lnTo>
                <a:lnTo>
                  <a:pt x="252895" y="9855"/>
                </a:lnTo>
                <a:close/>
              </a:path>
              <a:path w="11092180" h="652145">
                <a:moveTo>
                  <a:pt x="275463" y="649046"/>
                </a:moveTo>
                <a:lnTo>
                  <a:pt x="269100" y="639178"/>
                </a:lnTo>
                <a:lnTo>
                  <a:pt x="265595" y="639178"/>
                </a:lnTo>
                <a:lnTo>
                  <a:pt x="262750" y="642023"/>
                </a:lnTo>
                <a:lnTo>
                  <a:pt x="269113" y="651878"/>
                </a:lnTo>
                <a:lnTo>
                  <a:pt x="272618" y="651878"/>
                </a:lnTo>
                <a:lnTo>
                  <a:pt x="275463" y="649046"/>
                </a:lnTo>
                <a:close/>
              </a:path>
              <a:path w="11092180" h="652145">
                <a:moveTo>
                  <a:pt x="278307" y="9855"/>
                </a:moveTo>
                <a:lnTo>
                  <a:pt x="271945" y="0"/>
                </a:lnTo>
                <a:lnTo>
                  <a:pt x="268439" y="0"/>
                </a:lnTo>
                <a:lnTo>
                  <a:pt x="265595" y="2832"/>
                </a:lnTo>
                <a:lnTo>
                  <a:pt x="271957" y="12700"/>
                </a:lnTo>
                <a:lnTo>
                  <a:pt x="275463" y="12700"/>
                </a:lnTo>
                <a:lnTo>
                  <a:pt x="278307" y="9855"/>
                </a:lnTo>
                <a:close/>
              </a:path>
              <a:path w="11092180" h="652145">
                <a:moveTo>
                  <a:pt x="300875" y="649046"/>
                </a:moveTo>
                <a:lnTo>
                  <a:pt x="294513" y="639178"/>
                </a:lnTo>
                <a:lnTo>
                  <a:pt x="291007" y="639178"/>
                </a:lnTo>
                <a:lnTo>
                  <a:pt x="288163" y="642023"/>
                </a:lnTo>
                <a:lnTo>
                  <a:pt x="294525" y="651878"/>
                </a:lnTo>
                <a:lnTo>
                  <a:pt x="298030" y="651878"/>
                </a:lnTo>
                <a:lnTo>
                  <a:pt x="300875" y="649046"/>
                </a:lnTo>
                <a:close/>
              </a:path>
              <a:path w="11092180" h="652145">
                <a:moveTo>
                  <a:pt x="303720" y="9855"/>
                </a:moveTo>
                <a:lnTo>
                  <a:pt x="297357" y="0"/>
                </a:lnTo>
                <a:lnTo>
                  <a:pt x="293852" y="0"/>
                </a:lnTo>
                <a:lnTo>
                  <a:pt x="291007" y="2832"/>
                </a:lnTo>
                <a:lnTo>
                  <a:pt x="297370" y="12700"/>
                </a:lnTo>
                <a:lnTo>
                  <a:pt x="300875" y="12700"/>
                </a:lnTo>
                <a:lnTo>
                  <a:pt x="303720" y="9855"/>
                </a:lnTo>
                <a:close/>
              </a:path>
              <a:path w="11092180" h="652145">
                <a:moveTo>
                  <a:pt x="326288" y="649046"/>
                </a:moveTo>
                <a:lnTo>
                  <a:pt x="319925" y="639178"/>
                </a:lnTo>
                <a:lnTo>
                  <a:pt x="316420" y="639178"/>
                </a:lnTo>
                <a:lnTo>
                  <a:pt x="313575" y="642023"/>
                </a:lnTo>
                <a:lnTo>
                  <a:pt x="319938" y="651878"/>
                </a:lnTo>
                <a:lnTo>
                  <a:pt x="323443" y="651878"/>
                </a:lnTo>
                <a:lnTo>
                  <a:pt x="326288" y="649046"/>
                </a:lnTo>
                <a:close/>
              </a:path>
              <a:path w="11092180" h="652145">
                <a:moveTo>
                  <a:pt x="329133" y="9855"/>
                </a:moveTo>
                <a:lnTo>
                  <a:pt x="322770" y="0"/>
                </a:lnTo>
                <a:lnTo>
                  <a:pt x="319265" y="0"/>
                </a:lnTo>
                <a:lnTo>
                  <a:pt x="316420" y="2832"/>
                </a:lnTo>
                <a:lnTo>
                  <a:pt x="322783" y="12700"/>
                </a:lnTo>
                <a:lnTo>
                  <a:pt x="326288" y="12700"/>
                </a:lnTo>
                <a:lnTo>
                  <a:pt x="329133" y="9855"/>
                </a:lnTo>
                <a:close/>
              </a:path>
              <a:path w="11092180" h="652145">
                <a:moveTo>
                  <a:pt x="351701" y="649046"/>
                </a:moveTo>
                <a:lnTo>
                  <a:pt x="345338" y="639178"/>
                </a:lnTo>
                <a:lnTo>
                  <a:pt x="341833" y="639178"/>
                </a:lnTo>
                <a:lnTo>
                  <a:pt x="338988" y="642023"/>
                </a:lnTo>
                <a:lnTo>
                  <a:pt x="345351" y="651878"/>
                </a:lnTo>
                <a:lnTo>
                  <a:pt x="348856" y="651878"/>
                </a:lnTo>
                <a:lnTo>
                  <a:pt x="351701" y="649046"/>
                </a:lnTo>
                <a:close/>
              </a:path>
              <a:path w="11092180" h="652145">
                <a:moveTo>
                  <a:pt x="354545" y="9855"/>
                </a:moveTo>
                <a:lnTo>
                  <a:pt x="348183" y="0"/>
                </a:lnTo>
                <a:lnTo>
                  <a:pt x="344678" y="0"/>
                </a:lnTo>
                <a:lnTo>
                  <a:pt x="341833" y="2832"/>
                </a:lnTo>
                <a:lnTo>
                  <a:pt x="348195" y="12700"/>
                </a:lnTo>
                <a:lnTo>
                  <a:pt x="351701" y="12700"/>
                </a:lnTo>
                <a:lnTo>
                  <a:pt x="354545" y="9855"/>
                </a:lnTo>
                <a:close/>
              </a:path>
              <a:path w="11092180" h="652145">
                <a:moveTo>
                  <a:pt x="377113" y="649046"/>
                </a:moveTo>
                <a:lnTo>
                  <a:pt x="370751" y="639178"/>
                </a:lnTo>
                <a:lnTo>
                  <a:pt x="367245" y="639178"/>
                </a:lnTo>
                <a:lnTo>
                  <a:pt x="364401" y="642023"/>
                </a:lnTo>
                <a:lnTo>
                  <a:pt x="370763" y="651878"/>
                </a:lnTo>
                <a:lnTo>
                  <a:pt x="374269" y="651878"/>
                </a:lnTo>
                <a:lnTo>
                  <a:pt x="377113" y="649046"/>
                </a:lnTo>
                <a:close/>
              </a:path>
              <a:path w="11092180" h="652145">
                <a:moveTo>
                  <a:pt x="379958" y="9855"/>
                </a:moveTo>
                <a:lnTo>
                  <a:pt x="373595" y="0"/>
                </a:lnTo>
                <a:lnTo>
                  <a:pt x="370090" y="0"/>
                </a:lnTo>
                <a:lnTo>
                  <a:pt x="367245" y="2832"/>
                </a:lnTo>
                <a:lnTo>
                  <a:pt x="373608" y="12700"/>
                </a:lnTo>
                <a:lnTo>
                  <a:pt x="377113" y="12700"/>
                </a:lnTo>
                <a:lnTo>
                  <a:pt x="379958" y="9855"/>
                </a:lnTo>
                <a:close/>
              </a:path>
              <a:path w="11092180" h="652145">
                <a:moveTo>
                  <a:pt x="402526" y="649046"/>
                </a:moveTo>
                <a:lnTo>
                  <a:pt x="396163" y="639178"/>
                </a:lnTo>
                <a:lnTo>
                  <a:pt x="392658" y="639178"/>
                </a:lnTo>
                <a:lnTo>
                  <a:pt x="389813" y="642023"/>
                </a:lnTo>
                <a:lnTo>
                  <a:pt x="396176" y="651878"/>
                </a:lnTo>
                <a:lnTo>
                  <a:pt x="399681" y="651878"/>
                </a:lnTo>
                <a:lnTo>
                  <a:pt x="402526" y="649046"/>
                </a:lnTo>
                <a:close/>
              </a:path>
              <a:path w="11092180" h="652145">
                <a:moveTo>
                  <a:pt x="405371" y="9855"/>
                </a:moveTo>
                <a:lnTo>
                  <a:pt x="399008" y="0"/>
                </a:lnTo>
                <a:lnTo>
                  <a:pt x="395503" y="0"/>
                </a:lnTo>
                <a:lnTo>
                  <a:pt x="392658" y="2832"/>
                </a:lnTo>
                <a:lnTo>
                  <a:pt x="399021" y="12700"/>
                </a:lnTo>
                <a:lnTo>
                  <a:pt x="402526" y="12700"/>
                </a:lnTo>
                <a:lnTo>
                  <a:pt x="405371" y="9855"/>
                </a:lnTo>
                <a:close/>
              </a:path>
              <a:path w="11092180" h="652145">
                <a:moveTo>
                  <a:pt x="427939" y="649046"/>
                </a:moveTo>
                <a:lnTo>
                  <a:pt x="421576" y="639178"/>
                </a:lnTo>
                <a:lnTo>
                  <a:pt x="418071" y="639178"/>
                </a:lnTo>
                <a:lnTo>
                  <a:pt x="415226" y="642023"/>
                </a:lnTo>
                <a:lnTo>
                  <a:pt x="421589" y="651878"/>
                </a:lnTo>
                <a:lnTo>
                  <a:pt x="425094" y="651878"/>
                </a:lnTo>
                <a:lnTo>
                  <a:pt x="427939" y="649046"/>
                </a:lnTo>
                <a:close/>
              </a:path>
              <a:path w="11092180" h="652145">
                <a:moveTo>
                  <a:pt x="430784" y="9855"/>
                </a:moveTo>
                <a:lnTo>
                  <a:pt x="424421" y="0"/>
                </a:lnTo>
                <a:lnTo>
                  <a:pt x="420916" y="0"/>
                </a:lnTo>
                <a:lnTo>
                  <a:pt x="418071" y="2832"/>
                </a:lnTo>
                <a:lnTo>
                  <a:pt x="424434" y="12700"/>
                </a:lnTo>
                <a:lnTo>
                  <a:pt x="427939" y="12700"/>
                </a:lnTo>
                <a:lnTo>
                  <a:pt x="430784" y="9855"/>
                </a:lnTo>
                <a:close/>
              </a:path>
              <a:path w="11092180" h="652145">
                <a:moveTo>
                  <a:pt x="453351" y="649046"/>
                </a:moveTo>
                <a:lnTo>
                  <a:pt x="446989" y="639178"/>
                </a:lnTo>
                <a:lnTo>
                  <a:pt x="443484" y="639178"/>
                </a:lnTo>
                <a:lnTo>
                  <a:pt x="440639" y="642023"/>
                </a:lnTo>
                <a:lnTo>
                  <a:pt x="447001" y="651878"/>
                </a:lnTo>
                <a:lnTo>
                  <a:pt x="450507" y="651878"/>
                </a:lnTo>
                <a:lnTo>
                  <a:pt x="453351" y="649046"/>
                </a:lnTo>
                <a:close/>
              </a:path>
              <a:path w="11092180" h="652145">
                <a:moveTo>
                  <a:pt x="456196" y="9855"/>
                </a:moveTo>
                <a:lnTo>
                  <a:pt x="449834" y="0"/>
                </a:lnTo>
                <a:lnTo>
                  <a:pt x="446328" y="0"/>
                </a:lnTo>
                <a:lnTo>
                  <a:pt x="443484" y="2832"/>
                </a:lnTo>
                <a:lnTo>
                  <a:pt x="449846" y="12700"/>
                </a:lnTo>
                <a:lnTo>
                  <a:pt x="453351" y="12700"/>
                </a:lnTo>
                <a:lnTo>
                  <a:pt x="456196" y="9855"/>
                </a:lnTo>
                <a:close/>
              </a:path>
              <a:path w="11092180" h="652145">
                <a:moveTo>
                  <a:pt x="478764" y="649046"/>
                </a:moveTo>
                <a:lnTo>
                  <a:pt x="472401" y="639178"/>
                </a:lnTo>
                <a:lnTo>
                  <a:pt x="468896" y="639178"/>
                </a:lnTo>
                <a:lnTo>
                  <a:pt x="466051" y="642023"/>
                </a:lnTo>
                <a:lnTo>
                  <a:pt x="472414" y="651878"/>
                </a:lnTo>
                <a:lnTo>
                  <a:pt x="475919" y="651878"/>
                </a:lnTo>
                <a:lnTo>
                  <a:pt x="478764" y="649046"/>
                </a:lnTo>
                <a:close/>
              </a:path>
              <a:path w="11092180" h="652145">
                <a:moveTo>
                  <a:pt x="481609" y="9855"/>
                </a:moveTo>
                <a:lnTo>
                  <a:pt x="475246" y="0"/>
                </a:lnTo>
                <a:lnTo>
                  <a:pt x="471741" y="0"/>
                </a:lnTo>
                <a:lnTo>
                  <a:pt x="468896" y="2832"/>
                </a:lnTo>
                <a:lnTo>
                  <a:pt x="475259" y="12700"/>
                </a:lnTo>
                <a:lnTo>
                  <a:pt x="478764" y="12700"/>
                </a:lnTo>
                <a:lnTo>
                  <a:pt x="481609" y="9855"/>
                </a:lnTo>
                <a:close/>
              </a:path>
              <a:path w="11092180" h="652145">
                <a:moveTo>
                  <a:pt x="504177" y="649046"/>
                </a:moveTo>
                <a:lnTo>
                  <a:pt x="497814" y="639178"/>
                </a:lnTo>
                <a:lnTo>
                  <a:pt x="494309" y="639178"/>
                </a:lnTo>
                <a:lnTo>
                  <a:pt x="491464" y="642023"/>
                </a:lnTo>
                <a:lnTo>
                  <a:pt x="497827" y="651878"/>
                </a:lnTo>
                <a:lnTo>
                  <a:pt x="501332" y="651878"/>
                </a:lnTo>
                <a:lnTo>
                  <a:pt x="504177" y="649046"/>
                </a:lnTo>
                <a:close/>
              </a:path>
              <a:path w="11092180" h="652145">
                <a:moveTo>
                  <a:pt x="507022" y="9855"/>
                </a:moveTo>
                <a:lnTo>
                  <a:pt x="500659" y="0"/>
                </a:lnTo>
                <a:lnTo>
                  <a:pt x="497154" y="0"/>
                </a:lnTo>
                <a:lnTo>
                  <a:pt x="494309" y="2832"/>
                </a:lnTo>
                <a:lnTo>
                  <a:pt x="500672" y="12700"/>
                </a:lnTo>
                <a:lnTo>
                  <a:pt x="504177" y="12700"/>
                </a:lnTo>
                <a:lnTo>
                  <a:pt x="507022" y="9855"/>
                </a:lnTo>
                <a:close/>
              </a:path>
              <a:path w="11092180" h="652145">
                <a:moveTo>
                  <a:pt x="529590" y="649046"/>
                </a:moveTo>
                <a:lnTo>
                  <a:pt x="523227" y="639178"/>
                </a:lnTo>
                <a:lnTo>
                  <a:pt x="519722" y="639178"/>
                </a:lnTo>
                <a:lnTo>
                  <a:pt x="516877" y="642023"/>
                </a:lnTo>
                <a:lnTo>
                  <a:pt x="523240" y="651878"/>
                </a:lnTo>
                <a:lnTo>
                  <a:pt x="526745" y="651878"/>
                </a:lnTo>
                <a:lnTo>
                  <a:pt x="529590" y="649046"/>
                </a:lnTo>
                <a:close/>
              </a:path>
              <a:path w="11092180" h="652145">
                <a:moveTo>
                  <a:pt x="532434" y="9855"/>
                </a:moveTo>
                <a:lnTo>
                  <a:pt x="526072" y="0"/>
                </a:lnTo>
                <a:lnTo>
                  <a:pt x="522566" y="0"/>
                </a:lnTo>
                <a:lnTo>
                  <a:pt x="519722" y="2832"/>
                </a:lnTo>
                <a:lnTo>
                  <a:pt x="526084" y="12700"/>
                </a:lnTo>
                <a:lnTo>
                  <a:pt x="529590" y="12700"/>
                </a:lnTo>
                <a:lnTo>
                  <a:pt x="532434" y="9855"/>
                </a:lnTo>
                <a:close/>
              </a:path>
              <a:path w="11092180" h="652145">
                <a:moveTo>
                  <a:pt x="555002" y="649046"/>
                </a:moveTo>
                <a:lnTo>
                  <a:pt x="548640" y="639178"/>
                </a:lnTo>
                <a:lnTo>
                  <a:pt x="545134" y="639178"/>
                </a:lnTo>
                <a:lnTo>
                  <a:pt x="542290" y="642023"/>
                </a:lnTo>
                <a:lnTo>
                  <a:pt x="548652" y="651878"/>
                </a:lnTo>
                <a:lnTo>
                  <a:pt x="552157" y="651878"/>
                </a:lnTo>
                <a:lnTo>
                  <a:pt x="555002" y="649046"/>
                </a:lnTo>
                <a:close/>
              </a:path>
              <a:path w="11092180" h="652145">
                <a:moveTo>
                  <a:pt x="557847" y="9855"/>
                </a:moveTo>
                <a:lnTo>
                  <a:pt x="551484" y="0"/>
                </a:lnTo>
                <a:lnTo>
                  <a:pt x="547979" y="0"/>
                </a:lnTo>
                <a:lnTo>
                  <a:pt x="545134" y="2832"/>
                </a:lnTo>
                <a:lnTo>
                  <a:pt x="551497" y="12700"/>
                </a:lnTo>
                <a:lnTo>
                  <a:pt x="555002" y="12700"/>
                </a:lnTo>
                <a:lnTo>
                  <a:pt x="557847" y="9855"/>
                </a:lnTo>
                <a:close/>
              </a:path>
              <a:path w="11092180" h="652145">
                <a:moveTo>
                  <a:pt x="580415" y="649046"/>
                </a:moveTo>
                <a:lnTo>
                  <a:pt x="574052" y="639178"/>
                </a:lnTo>
                <a:lnTo>
                  <a:pt x="570547" y="639178"/>
                </a:lnTo>
                <a:lnTo>
                  <a:pt x="567702" y="642023"/>
                </a:lnTo>
                <a:lnTo>
                  <a:pt x="574065" y="651878"/>
                </a:lnTo>
                <a:lnTo>
                  <a:pt x="577570" y="651878"/>
                </a:lnTo>
                <a:lnTo>
                  <a:pt x="580415" y="649046"/>
                </a:lnTo>
                <a:close/>
              </a:path>
              <a:path w="11092180" h="652145">
                <a:moveTo>
                  <a:pt x="583260" y="9855"/>
                </a:moveTo>
                <a:lnTo>
                  <a:pt x="576897" y="0"/>
                </a:lnTo>
                <a:lnTo>
                  <a:pt x="573392" y="0"/>
                </a:lnTo>
                <a:lnTo>
                  <a:pt x="570547" y="2832"/>
                </a:lnTo>
                <a:lnTo>
                  <a:pt x="576910" y="12700"/>
                </a:lnTo>
                <a:lnTo>
                  <a:pt x="580415" y="12700"/>
                </a:lnTo>
                <a:lnTo>
                  <a:pt x="583260" y="9855"/>
                </a:lnTo>
                <a:close/>
              </a:path>
              <a:path w="11092180" h="652145">
                <a:moveTo>
                  <a:pt x="605828" y="649046"/>
                </a:moveTo>
                <a:lnTo>
                  <a:pt x="599465" y="639178"/>
                </a:lnTo>
                <a:lnTo>
                  <a:pt x="595960" y="639178"/>
                </a:lnTo>
                <a:lnTo>
                  <a:pt x="593115" y="642023"/>
                </a:lnTo>
                <a:lnTo>
                  <a:pt x="599478" y="651878"/>
                </a:lnTo>
                <a:lnTo>
                  <a:pt x="602983" y="651878"/>
                </a:lnTo>
                <a:lnTo>
                  <a:pt x="605828" y="649046"/>
                </a:lnTo>
                <a:close/>
              </a:path>
              <a:path w="11092180" h="652145">
                <a:moveTo>
                  <a:pt x="608672" y="9855"/>
                </a:moveTo>
                <a:lnTo>
                  <a:pt x="602310" y="0"/>
                </a:lnTo>
                <a:lnTo>
                  <a:pt x="598805" y="0"/>
                </a:lnTo>
                <a:lnTo>
                  <a:pt x="595960" y="2832"/>
                </a:lnTo>
                <a:lnTo>
                  <a:pt x="602322" y="12700"/>
                </a:lnTo>
                <a:lnTo>
                  <a:pt x="605828" y="12700"/>
                </a:lnTo>
                <a:lnTo>
                  <a:pt x="608672" y="9855"/>
                </a:lnTo>
                <a:close/>
              </a:path>
              <a:path w="11092180" h="652145">
                <a:moveTo>
                  <a:pt x="631240" y="649046"/>
                </a:moveTo>
                <a:lnTo>
                  <a:pt x="624878" y="639178"/>
                </a:lnTo>
                <a:lnTo>
                  <a:pt x="621372" y="639178"/>
                </a:lnTo>
                <a:lnTo>
                  <a:pt x="618528" y="642023"/>
                </a:lnTo>
                <a:lnTo>
                  <a:pt x="624890" y="651878"/>
                </a:lnTo>
                <a:lnTo>
                  <a:pt x="628396" y="651878"/>
                </a:lnTo>
                <a:lnTo>
                  <a:pt x="631240" y="649046"/>
                </a:lnTo>
                <a:close/>
              </a:path>
              <a:path w="11092180" h="652145">
                <a:moveTo>
                  <a:pt x="634085" y="9855"/>
                </a:moveTo>
                <a:lnTo>
                  <a:pt x="627722" y="0"/>
                </a:lnTo>
                <a:lnTo>
                  <a:pt x="624217" y="0"/>
                </a:lnTo>
                <a:lnTo>
                  <a:pt x="621372" y="2832"/>
                </a:lnTo>
                <a:lnTo>
                  <a:pt x="627735" y="12700"/>
                </a:lnTo>
                <a:lnTo>
                  <a:pt x="631240" y="12700"/>
                </a:lnTo>
                <a:lnTo>
                  <a:pt x="634085" y="9855"/>
                </a:lnTo>
                <a:close/>
              </a:path>
              <a:path w="11092180" h="652145">
                <a:moveTo>
                  <a:pt x="656653" y="649046"/>
                </a:moveTo>
                <a:lnTo>
                  <a:pt x="650290" y="639178"/>
                </a:lnTo>
                <a:lnTo>
                  <a:pt x="646785" y="639178"/>
                </a:lnTo>
                <a:lnTo>
                  <a:pt x="643940" y="642023"/>
                </a:lnTo>
                <a:lnTo>
                  <a:pt x="650303" y="651878"/>
                </a:lnTo>
                <a:lnTo>
                  <a:pt x="653808" y="651878"/>
                </a:lnTo>
                <a:lnTo>
                  <a:pt x="656653" y="649046"/>
                </a:lnTo>
                <a:close/>
              </a:path>
              <a:path w="11092180" h="652145">
                <a:moveTo>
                  <a:pt x="659498" y="9855"/>
                </a:moveTo>
                <a:lnTo>
                  <a:pt x="653135" y="0"/>
                </a:lnTo>
                <a:lnTo>
                  <a:pt x="649630" y="0"/>
                </a:lnTo>
                <a:lnTo>
                  <a:pt x="646785" y="2832"/>
                </a:lnTo>
                <a:lnTo>
                  <a:pt x="653148" y="12700"/>
                </a:lnTo>
                <a:lnTo>
                  <a:pt x="656653" y="12700"/>
                </a:lnTo>
                <a:lnTo>
                  <a:pt x="659498" y="9855"/>
                </a:lnTo>
                <a:close/>
              </a:path>
              <a:path w="11092180" h="652145">
                <a:moveTo>
                  <a:pt x="682066" y="649046"/>
                </a:moveTo>
                <a:lnTo>
                  <a:pt x="675703" y="639178"/>
                </a:lnTo>
                <a:lnTo>
                  <a:pt x="672198" y="639178"/>
                </a:lnTo>
                <a:lnTo>
                  <a:pt x="669353" y="642023"/>
                </a:lnTo>
                <a:lnTo>
                  <a:pt x="675716" y="651878"/>
                </a:lnTo>
                <a:lnTo>
                  <a:pt x="679221" y="651878"/>
                </a:lnTo>
                <a:lnTo>
                  <a:pt x="682066" y="649046"/>
                </a:lnTo>
                <a:close/>
              </a:path>
              <a:path w="11092180" h="652145">
                <a:moveTo>
                  <a:pt x="684911" y="9855"/>
                </a:moveTo>
                <a:lnTo>
                  <a:pt x="678548" y="0"/>
                </a:lnTo>
                <a:lnTo>
                  <a:pt x="675043" y="0"/>
                </a:lnTo>
                <a:lnTo>
                  <a:pt x="672198" y="2832"/>
                </a:lnTo>
                <a:lnTo>
                  <a:pt x="678561" y="12700"/>
                </a:lnTo>
                <a:lnTo>
                  <a:pt x="682066" y="12700"/>
                </a:lnTo>
                <a:lnTo>
                  <a:pt x="684911" y="9855"/>
                </a:lnTo>
                <a:close/>
              </a:path>
              <a:path w="11092180" h="652145">
                <a:moveTo>
                  <a:pt x="707478" y="649046"/>
                </a:moveTo>
                <a:lnTo>
                  <a:pt x="701116" y="639178"/>
                </a:lnTo>
                <a:lnTo>
                  <a:pt x="697611" y="639178"/>
                </a:lnTo>
                <a:lnTo>
                  <a:pt x="694766" y="642023"/>
                </a:lnTo>
                <a:lnTo>
                  <a:pt x="701128" y="651878"/>
                </a:lnTo>
                <a:lnTo>
                  <a:pt x="704634" y="651878"/>
                </a:lnTo>
                <a:lnTo>
                  <a:pt x="707478" y="649046"/>
                </a:lnTo>
                <a:close/>
              </a:path>
              <a:path w="11092180" h="652145">
                <a:moveTo>
                  <a:pt x="710323" y="9855"/>
                </a:moveTo>
                <a:lnTo>
                  <a:pt x="703961" y="0"/>
                </a:lnTo>
                <a:lnTo>
                  <a:pt x="700455" y="0"/>
                </a:lnTo>
                <a:lnTo>
                  <a:pt x="697611" y="2832"/>
                </a:lnTo>
                <a:lnTo>
                  <a:pt x="703973" y="12700"/>
                </a:lnTo>
                <a:lnTo>
                  <a:pt x="707478" y="12700"/>
                </a:lnTo>
                <a:lnTo>
                  <a:pt x="710323" y="9855"/>
                </a:lnTo>
                <a:close/>
              </a:path>
              <a:path w="11092180" h="652145">
                <a:moveTo>
                  <a:pt x="732904" y="649046"/>
                </a:moveTo>
                <a:lnTo>
                  <a:pt x="726541" y="639178"/>
                </a:lnTo>
                <a:lnTo>
                  <a:pt x="723023" y="639178"/>
                </a:lnTo>
                <a:lnTo>
                  <a:pt x="720178" y="642023"/>
                </a:lnTo>
                <a:lnTo>
                  <a:pt x="726554" y="651878"/>
                </a:lnTo>
                <a:lnTo>
                  <a:pt x="730059" y="651878"/>
                </a:lnTo>
                <a:lnTo>
                  <a:pt x="732904" y="649046"/>
                </a:lnTo>
                <a:close/>
              </a:path>
              <a:path w="11092180" h="652145">
                <a:moveTo>
                  <a:pt x="735736" y="9855"/>
                </a:moveTo>
                <a:lnTo>
                  <a:pt x="729373" y="0"/>
                </a:lnTo>
                <a:lnTo>
                  <a:pt x="725868" y="0"/>
                </a:lnTo>
                <a:lnTo>
                  <a:pt x="723023" y="2832"/>
                </a:lnTo>
                <a:lnTo>
                  <a:pt x="729386" y="12700"/>
                </a:lnTo>
                <a:lnTo>
                  <a:pt x="732891" y="12700"/>
                </a:lnTo>
                <a:lnTo>
                  <a:pt x="735736" y="9855"/>
                </a:lnTo>
                <a:close/>
              </a:path>
              <a:path w="11092180" h="652145">
                <a:moveTo>
                  <a:pt x="758317" y="649046"/>
                </a:moveTo>
                <a:lnTo>
                  <a:pt x="751954" y="639178"/>
                </a:lnTo>
                <a:lnTo>
                  <a:pt x="748436" y="639178"/>
                </a:lnTo>
                <a:lnTo>
                  <a:pt x="745604" y="642023"/>
                </a:lnTo>
                <a:lnTo>
                  <a:pt x="751967" y="651878"/>
                </a:lnTo>
                <a:lnTo>
                  <a:pt x="755472" y="651878"/>
                </a:lnTo>
                <a:lnTo>
                  <a:pt x="758317" y="649046"/>
                </a:lnTo>
                <a:close/>
              </a:path>
              <a:path w="11092180" h="652145">
                <a:moveTo>
                  <a:pt x="761149" y="9855"/>
                </a:moveTo>
                <a:lnTo>
                  <a:pt x="754786" y="0"/>
                </a:lnTo>
                <a:lnTo>
                  <a:pt x="751281" y="0"/>
                </a:lnTo>
                <a:lnTo>
                  <a:pt x="748436" y="2832"/>
                </a:lnTo>
                <a:lnTo>
                  <a:pt x="754799" y="12700"/>
                </a:lnTo>
                <a:lnTo>
                  <a:pt x="758304" y="12700"/>
                </a:lnTo>
                <a:lnTo>
                  <a:pt x="761149" y="9855"/>
                </a:lnTo>
                <a:close/>
              </a:path>
              <a:path w="11092180" h="652145">
                <a:moveTo>
                  <a:pt x="783729" y="649046"/>
                </a:moveTo>
                <a:lnTo>
                  <a:pt x="777367" y="639178"/>
                </a:lnTo>
                <a:lnTo>
                  <a:pt x="773849" y="639178"/>
                </a:lnTo>
                <a:lnTo>
                  <a:pt x="771004" y="642023"/>
                </a:lnTo>
                <a:lnTo>
                  <a:pt x="777379" y="651878"/>
                </a:lnTo>
                <a:lnTo>
                  <a:pt x="780884" y="651878"/>
                </a:lnTo>
                <a:lnTo>
                  <a:pt x="783729" y="649046"/>
                </a:lnTo>
                <a:close/>
              </a:path>
              <a:path w="11092180" h="652145">
                <a:moveTo>
                  <a:pt x="786561" y="9855"/>
                </a:moveTo>
                <a:lnTo>
                  <a:pt x="780199" y="0"/>
                </a:lnTo>
                <a:lnTo>
                  <a:pt x="776693" y="0"/>
                </a:lnTo>
                <a:lnTo>
                  <a:pt x="773849" y="2832"/>
                </a:lnTo>
                <a:lnTo>
                  <a:pt x="780211" y="12700"/>
                </a:lnTo>
                <a:lnTo>
                  <a:pt x="783717" y="12700"/>
                </a:lnTo>
                <a:lnTo>
                  <a:pt x="786561" y="9855"/>
                </a:lnTo>
                <a:close/>
              </a:path>
              <a:path w="11092180" h="652145">
                <a:moveTo>
                  <a:pt x="809142" y="649046"/>
                </a:moveTo>
                <a:lnTo>
                  <a:pt x="802767" y="639178"/>
                </a:lnTo>
                <a:lnTo>
                  <a:pt x="799261" y="639178"/>
                </a:lnTo>
                <a:lnTo>
                  <a:pt x="796429" y="642023"/>
                </a:lnTo>
                <a:lnTo>
                  <a:pt x="802779" y="651878"/>
                </a:lnTo>
                <a:lnTo>
                  <a:pt x="806297" y="651878"/>
                </a:lnTo>
                <a:lnTo>
                  <a:pt x="809142" y="649046"/>
                </a:lnTo>
                <a:close/>
              </a:path>
              <a:path w="11092180" h="652145">
                <a:moveTo>
                  <a:pt x="811974" y="9855"/>
                </a:moveTo>
                <a:lnTo>
                  <a:pt x="805611" y="0"/>
                </a:lnTo>
                <a:lnTo>
                  <a:pt x="802106" y="0"/>
                </a:lnTo>
                <a:lnTo>
                  <a:pt x="799261" y="2832"/>
                </a:lnTo>
                <a:lnTo>
                  <a:pt x="805624" y="12700"/>
                </a:lnTo>
                <a:lnTo>
                  <a:pt x="809129" y="12700"/>
                </a:lnTo>
                <a:lnTo>
                  <a:pt x="811974" y="9855"/>
                </a:lnTo>
                <a:close/>
              </a:path>
              <a:path w="11092180" h="652145">
                <a:moveTo>
                  <a:pt x="834555" y="649046"/>
                </a:moveTo>
                <a:lnTo>
                  <a:pt x="828192" y="639178"/>
                </a:lnTo>
                <a:lnTo>
                  <a:pt x="824674" y="639178"/>
                </a:lnTo>
                <a:lnTo>
                  <a:pt x="821842" y="642023"/>
                </a:lnTo>
                <a:lnTo>
                  <a:pt x="828205" y="651878"/>
                </a:lnTo>
                <a:lnTo>
                  <a:pt x="831710" y="651878"/>
                </a:lnTo>
                <a:lnTo>
                  <a:pt x="834555" y="649046"/>
                </a:lnTo>
                <a:close/>
              </a:path>
              <a:path w="11092180" h="652145">
                <a:moveTo>
                  <a:pt x="837387" y="9855"/>
                </a:moveTo>
                <a:lnTo>
                  <a:pt x="831024" y="0"/>
                </a:lnTo>
                <a:lnTo>
                  <a:pt x="827519" y="0"/>
                </a:lnTo>
                <a:lnTo>
                  <a:pt x="824674" y="2832"/>
                </a:lnTo>
                <a:lnTo>
                  <a:pt x="831037" y="12700"/>
                </a:lnTo>
                <a:lnTo>
                  <a:pt x="834542" y="12700"/>
                </a:lnTo>
                <a:lnTo>
                  <a:pt x="837387" y="9855"/>
                </a:lnTo>
                <a:close/>
              </a:path>
              <a:path w="11092180" h="652145">
                <a:moveTo>
                  <a:pt x="859967" y="649046"/>
                </a:moveTo>
                <a:lnTo>
                  <a:pt x="853605" y="639178"/>
                </a:lnTo>
                <a:lnTo>
                  <a:pt x="850087" y="639178"/>
                </a:lnTo>
                <a:lnTo>
                  <a:pt x="847255" y="642023"/>
                </a:lnTo>
                <a:lnTo>
                  <a:pt x="853605" y="651878"/>
                </a:lnTo>
                <a:lnTo>
                  <a:pt x="857123" y="651878"/>
                </a:lnTo>
                <a:lnTo>
                  <a:pt x="859967" y="649046"/>
                </a:lnTo>
                <a:close/>
              </a:path>
              <a:path w="11092180" h="652145">
                <a:moveTo>
                  <a:pt x="862799" y="9855"/>
                </a:moveTo>
                <a:lnTo>
                  <a:pt x="856437" y="0"/>
                </a:lnTo>
                <a:lnTo>
                  <a:pt x="852932" y="0"/>
                </a:lnTo>
                <a:lnTo>
                  <a:pt x="850087" y="2832"/>
                </a:lnTo>
                <a:lnTo>
                  <a:pt x="856449" y="12700"/>
                </a:lnTo>
                <a:lnTo>
                  <a:pt x="859955" y="12700"/>
                </a:lnTo>
                <a:lnTo>
                  <a:pt x="862799" y="9855"/>
                </a:lnTo>
                <a:close/>
              </a:path>
              <a:path w="11092180" h="652145">
                <a:moveTo>
                  <a:pt x="885380" y="649046"/>
                </a:moveTo>
                <a:lnTo>
                  <a:pt x="879005" y="639178"/>
                </a:lnTo>
                <a:lnTo>
                  <a:pt x="875499" y="639178"/>
                </a:lnTo>
                <a:lnTo>
                  <a:pt x="872667" y="642023"/>
                </a:lnTo>
                <a:lnTo>
                  <a:pt x="879005" y="651878"/>
                </a:lnTo>
                <a:lnTo>
                  <a:pt x="882535" y="651878"/>
                </a:lnTo>
                <a:lnTo>
                  <a:pt x="885380" y="649046"/>
                </a:lnTo>
                <a:close/>
              </a:path>
              <a:path w="11092180" h="652145">
                <a:moveTo>
                  <a:pt x="888212" y="9855"/>
                </a:moveTo>
                <a:lnTo>
                  <a:pt x="881849" y="0"/>
                </a:lnTo>
                <a:lnTo>
                  <a:pt x="878344" y="0"/>
                </a:lnTo>
                <a:lnTo>
                  <a:pt x="875499" y="2832"/>
                </a:lnTo>
                <a:lnTo>
                  <a:pt x="881862" y="12700"/>
                </a:lnTo>
                <a:lnTo>
                  <a:pt x="885367" y="12700"/>
                </a:lnTo>
                <a:lnTo>
                  <a:pt x="888212" y="9855"/>
                </a:lnTo>
                <a:close/>
              </a:path>
              <a:path w="11092180" h="652145">
                <a:moveTo>
                  <a:pt x="910793" y="649046"/>
                </a:moveTo>
                <a:lnTo>
                  <a:pt x="904430" y="639178"/>
                </a:lnTo>
                <a:lnTo>
                  <a:pt x="900912" y="639178"/>
                </a:lnTo>
                <a:lnTo>
                  <a:pt x="898080" y="642023"/>
                </a:lnTo>
                <a:lnTo>
                  <a:pt x="904443" y="651878"/>
                </a:lnTo>
                <a:lnTo>
                  <a:pt x="907948" y="651878"/>
                </a:lnTo>
                <a:lnTo>
                  <a:pt x="910793" y="649046"/>
                </a:lnTo>
                <a:close/>
              </a:path>
              <a:path w="11092180" h="652145">
                <a:moveTo>
                  <a:pt x="913625" y="9855"/>
                </a:moveTo>
                <a:lnTo>
                  <a:pt x="907262" y="0"/>
                </a:lnTo>
                <a:lnTo>
                  <a:pt x="903757" y="0"/>
                </a:lnTo>
                <a:lnTo>
                  <a:pt x="900912" y="2832"/>
                </a:lnTo>
                <a:lnTo>
                  <a:pt x="907275" y="12700"/>
                </a:lnTo>
                <a:lnTo>
                  <a:pt x="910780" y="12700"/>
                </a:lnTo>
                <a:lnTo>
                  <a:pt x="913625" y="9855"/>
                </a:lnTo>
                <a:close/>
              </a:path>
              <a:path w="11092180" h="652145">
                <a:moveTo>
                  <a:pt x="936205" y="649046"/>
                </a:moveTo>
                <a:lnTo>
                  <a:pt x="929843" y="639178"/>
                </a:lnTo>
                <a:lnTo>
                  <a:pt x="926325" y="639178"/>
                </a:lnTo>
                <a:lnTo>
                  <a:pt x="923493" y="642023"/>
                </a:lnTo>
                <a:lnTo>
                  <a:pt x="929843" y="651878"/>
                </a:lnTo>
                <a:lnTo>
                  <a:pt x="933361" y="651878"/>
                </a:lnTo>
                <a:lnTo>
                  <a:pt x="936205" y="649046"/>
                </a:lnTo>
                <a:close/>
              </a:path>
              <a:path w="11092180" h="652145">
                <a:moveTo>
                  <a:pt x="939038" y="9855"/>
                </a:moveTo>
                <a:lnTo>
                  <a:pt x="932675" y="0"/>
                </a:lnTo>
                <a:lnTo>
                  <a:pt x="929170" y="0"/>
                </a:lnTo>
                <a:lnTo>
                  <a:pt x="926325" y="2832"/>
                </a:lnTo>
                <a:lnTo>
                  <a:pt x="932688" y="12700"/>
                </a:lnTo>
                <a:lnTo>
                  <a:pt x="936193" y="12700"/>
                </a:lnTo>
                <a:lnTo>
                  <a:pt x="939038" y="9855"/>
                </a:lnTo>
                <a:close/>
              </a:path>
              <a:path w="11092180" h="652145">
                <a:moveTo>
                  <a:pt x="961618" y="649046"/>
                </a:moveTo>
                <a:lnTo>
                  <a:pt x="955243" y="639178"/>
                </a:lnTo>
                <a:lnTo>
                  <a:pt x="951738" y="639178"/>
                </a:lnTo>
                <a:lnTo>
                  <a:pt x="948905" y="642023"/>
                </a:lnTo>
                <a:lnTo>
                  <a:pt x="955243" y="651878"/>
                </a:lnTo>
                <a:lnTo>
                  <a:pt x="958773" y="651878"/>
                </a:lnTo>
                <a:lnTo>
                  <a:pt x="961618" y="649046"/>
                </a:lnTo>
                <a:close/>
              </a:path>
              <a:path w="11092180" h="652145">
                <a:moveTo>
                  <a:pt x="964450" y="9855"/>
                </a:moveTo>
                <a:lnTo>
                  <a:pt x="958088" y="0"/>
                </a:lnTo>
                <a:lnTo>
                  <a:pt x="954582" y="0"/>
                </a:lnTo>
                <a:lnTo>
                  <a:pt x="951738" y="2832"/>
                </a:lnTo>
                <a:lnTo>
                  <a:pt x="958100" y="12700"/>
                </a:lnTo>
                <a:lnTo>
                  <a:pt x="961605" y="12700"/>
                </a:lnTo>
                <a:lnTo>
                  <a:pt x="964450" y="9855"/>
                </a:lnTo>
                <a:close/>
              </a:path>
              <a:path w="11092180" h="652145">
                <a:moveTo>
                  <a:pt x="987031" y="649046"/>
                </a:moveTo>
                <a:lnTo>
                  <a:pt x="980668" y="639178"/>
                </a:lnTo>
                <a:lnTo>
                  <a:pt x="977150" y="639178"/>
                </a:lnTo>
                <a:lnTo>
                  <a:pt x="974318" y="642023"/>
                </a:lnTo>
                <a:lnTo>
                  <a:pt x="980681" y="651878"/>
                </a:lnTo>
                <a:lnTo>
                  <a:pt x="984186" y="651878"/>
                </a:lnTo>
                <a:lnTo>
                  <a:pt x="987031" y="649046"/>
                </a:lnTo>
                <a:close/>
              </a:path>
              <a:path w="11092180" h="652145">
                <a:moveTo>
                  <a:pt x="989863" y="9855"/>
                </a:moveTo>
                <a:lnTo>
                  <a:pt x="983500" y="0"/>
                </a:lnTo>
                <a:lnTo>
                  <a:pt x="979995" y="0"/>
                </a:lnTo>
                <a:lnTo>
                  <a:pt x="977150" y="2832"/>
                </a:lnTo>
                <a:lnTo>
                  <a:pt x="983513" y="12700"/>
                </a:lnTo>
                <a:lnTo>
                  <a:pt x="987018" y="12700"/>
                </a:lnTo>
                <a:lnTo>
                  <a:pt x="989863" y="9855"/>
                </a:lnTo>
                <a:close/>
              </a:path>
              <a:path w="11092180" h="652145">
                <a:moveTo>
                  <a:pt x="1012444" y="649046"/>
                </a:moveTo>
                <a:lnTo>
                  <a:pt x="1006081" y="639178"/>
                </a:lnTo>
                <a:lnTo>
                  <a:pt x="1002563" y="639178"/>
                </a:lnTo>
                <a:lnTo>
                  <a:pt x="999731" y="642023"/>
                </a:lnTo>
                <a:lnTo>
                  <a:pt x="1006081" y="651878"/>
                </a:lnTo>
                <a:lnTo>
                  <a:pt x="1009599" y="651878"/>
                </a:lnTo>
                <a:lnTo>
                  <a:pt x="1012444" y="649046"/>
                </a:lnTo>
                <a:close/>
              </a:path>
              <a:path w="11092180" h="652145">
                <a:moveTo>
                  <a:pt x="1015276" y="9855"/>
                </a:moveTo>
                <a:lnTo>
                  <a:pt x="1008913" y="0"/>
                </a:lnTo>
                <a:lnTo>
                  <a:pt x="1005408" y="0"/>
                </a:lnTo>
                <a:lnTo>
                  <a:pt x="1002563" y="2832"/>
                </a:lnTo>
                <a:lnTo>
                  <a:pt x="1008926" y="12700"/>
                </a:lnTo>
                <a:lnTo>
                  <a:pt x="1012431" y="12700"/>
                </a:lnTo>
                <a:lnTo>
                  <a:pt x="1015276" y="9855"/>
                </a:lnTo>
                <a:close/>
              </a:path>
              <a:path w="11092180" h="652145">
                <a:moveTo>
                  <a:pt x="1037844" y="649046"/>
                </a:moveTo>
                <a:lnTo>
                  <a:pt x="1031494" y="639178"/>
                </a:lnTo>
                <a:lnTo>
                  <a:pt x="1027976" y="639178"/>
                </a:lnTo>
                <a:lnTo>
                  <a:pt x="1025144" y="642023"/>
                </a:lnTo>
                <a:lnTo>
                  <a:pt x="1031506" y="651878"/>
                </a:lnTo>
                <a:lnTo>
                  <a:pt x="1035011" y="651878"/>
                </a:lnTo>
                <a:lnTo>
                  <a:pt x="1037844" y="649046"/>
                </a:lnTo>
                <a:close/>
              </a:path>
              <a:path w="11092180" h="652145">
                <a:moveTo>
                  <a:pt x="1040688" y="9855"/>
                </a:moveTo>
                <a:lnTo>
                  <a:pt x="1034326" y="0"/>
                </a:lnTo>
                <a:lnTo>
                  <a:pt x="1030820" y="0"/>
                </a:lnTo>
                <a:lnTo>
                  <a:pt x="1027976" y="2832"/>
                </a:lnTo>
                <a:lnTo>
                  <a:pt x="1034338" y="12700"/>
                </a:lnTo>
                <a:lnTo>
                  <a:pt x="1037844" y="12700"/>
                </a:lnTo>
                <a:lnTo>
                  <a:pt x="1040688" y="9855"/>
                </a:lnTo>
                <a:close/>
              </a:path>
              <a:path w="11092180" h="652145">
                <a:moveTo>
                  <a:pt x="1063269" y="649046"/>
                </a:moveTo>
                <a:lnTo>
                  <a:pt x="1056906" y="639178"/>
                </a:lnTo>
                <a:lnTo>
                  <a:pt x="1053388" y="639178"/>
                </a:lnTo>
                <a:lnTo>
                  <a:pt x="1050544" y="642023"/>
                </a:lnTo>
                <a:lnTo>
                  <a:pt x="1056906" y="651878"/>
                </a:lnTo>
                <a:lnTo>
                  <a:pt x="1060424" y="651878"/>
                </a:lnTo>
                <a:lnTo>
                  <a:pt x="1063269" y="649046"/>
                </a:lnTo>
                <a:close/>
              </a:path>
              <a:path w="11092180" h="652145">
                <a:moveTo>
                  <a:pt x="1066101" y="9855"/>
                </a:moveTo>
                <a:lnTo>
                  <a:pt x="1059738" y="0"/>
                </a:lnTo>
                <a:lnTo>
                  <a:pt x="1056233" y="0"/>
                </a:lnTo>
                <a:lnTo>
                  <a:pt x="1053388" y="2832"/>
                </a:lnTo>
                <a:lnTo>
                  <a:pt x="1059751" y="12700"/>
                </a:lnTo>
                <a:lnTo>
                  <a:pt x="1063256" y="12700"/>
                </a:lnTo>
                <a:lnTo>
                  <a:pt x="1066101" y="9855"/>
                </a:lnTo>
                <a:close/>
              </a:path>
              <a:path w="11092180" h="652145">
                <a:moveTo>
                  <a:pt x="1088682" y="649046"/>
                </a:moveTo>
                <a:lnTo>
                  <a:pt x="1082319" y="639178"/>
                </a:lnTo>
                <a:lnTo>
                  <a:pt x="1078801" y="639178"/>
                </a:lnTo>
                <a:lnTo>
                  <a:pt x="1075969" y="642023"/>
                </a:lnTo>
                <a:lnTo>
                  <a:pt x="1082332" y="651878"/>
                </a:lnTo>
                <a:lnTo>
                  <a:pt x="1085837" y="651878"/>
                </a:lnTo>
                <a:lnTo>
                  <a:pt x="1088682" y="649046"/>
                </a:lnTo>
                <a:close/>
              </a:path>
              <a:path w="11092180" h="652145">
                <a:moveTo>
                  <a:pt x="1091501" y="9855"/>
                </a:moveTo>
                <a:lnTo>
                  <a:pt x="1085151" y="0"/>
                </a:lnTo>
                <a:lnTo>
                  <a:pt x="1081646" y="0"/>
                </a:lnTo>
                <a:lnTo>
                  <a:pt x="1078801" y="2832"/>
                </a:lnTo>
                <a:lnTo>
                  <a:pt x="1085151" y="12700"/>
                </a:lnTo>
                <a:lnTo>
                  <a:pt x="1088669" y="12700"/>
                </a:lnTo>
                <a:lnTo>
                  <a:pt x="1091501" y="9855"/>
                </a:lnTo>
                <a:close/>
              </a:path>
              <a:path w="11092180" h="652145">
                <a:moveTo>
                  <a:pt x="1114094" y="649046"/>
                </a:moveTo>
                <a:lnTo>
                  <a:pt x="1107732" y="639178"/>
                </a:lnTo>
                <a:lnTo>
                  <a:pt x="1104201" y="639178"/>
                </a:lnTo>
                <a:lnTo>
                  <a:pt x="1101382" y="642023"/>
                </a:lnTo>
                <a:lnTo>
                  <a:pt x="1107744" y="651878"/>
                </a:lnTo>
                <a:lnTo>
                  <a:pt x="1111237" y="651878"/>
                </a:lnTo>
                <a:lnTo>
                  <a:pt x="1114094" y="649046"/>
                </a:lnTo>
                <a:close/>
              </a:path>
              <a:path w="11092180" h="652145">
                <a:moveTo>
                  <a:pt x="1116914" y="9855"/>
                </a:moveTo>
                <a:lnTo>
                  <a:pt x="1110551" y="0"/>
                </a:lnTo>
                <a:lnTo>
                  <a:pt x="1107059" y="0"/>
                </a:lnTo>
                <a:lnTo>
                  <a:pt x="1104201" y="2832"/>
                </a:lnTo>
                <a:lnTo>
                  <a:pt x="1110564" y="12700"/>
                </a:lnTo>
                <a:lnTo>
                  <a:pt x="1114082" y="12700"/>
                </a:lnTo>
                <a:lnTo>
                  <a:pt x="1116914" y="9855"/>
                </a:lnTo>
                <a:close/>
              </a:path>
              <a:path w="11092180" h="652145">
                <a:moveTo>
                  <a:pt x="1139507" y="649046"/>
                </a:moveTo>
                <a:lnTo>
                  <a:pt x="1133144" y="639178"/>
                </a:lnTo>
                <a:lnTo>
                  <a:pt x="1129626" y="639178"/>
                </a:lnTo>
                <a:lnTo>
                  <a:pt x="1126794" y="642023"/>
                </a:lnTo>
                <a:lnTo>
                  <a:pt x="1133144" y="651878"/>
                </a:lnTo>
                <a:lnTo>
                  <a:pt x="1136662" y="651878"/>
                </a:lnTo>
                <a:lnTo>
                  <a:pt x="1139507" y="649046"/>
                </a:lnTo>
                <a:close/>
              </a:path>
              <a:path w="11092180" h="652145">
                <a:moveTo>
                  <a:pt x="1142339" y="9855"/>
                </a:moveTo>
                <a:lnTo>
                  <a:pt x="1135976" y="0"/>
                </a:lnTo>
                <a:lnTo>
                  <a:pt x="1132471" y="0"/>
                </a:lnTo>
                <a:lnTo>
                  <a:pt x="1129626" y="2832"/>
                </a:lnTo>
                <a:lnTo>
                  <a:pt x="1135989" y="12700"/>
                </a:lnTo>
                <a:lnTo>
                  <a:pt x="1139494" y="12700"/>
                </a:lnTo>
                <a:lnTo>
                  <a:pt x="1142339" y="9855"/>
                </a:lnTo>
                <a:close/>
              </a:path>
              <a:path w="11092180" h="652145">
                <a:moveTo>
                  <a:pt x="1164907" y="649046"/>
                </a:moveTo>
                <a:lnTo>
                  <a:pt x="1158544" y="639178"/>
                </a:lnTo>
                <a:lnTo>
                  <a:pt x="1155039" y="639178"/>
                </a:lnTo>
                <a:lnTo>
                  <a:pt x="1152207" y="642023"/>
                </a:lnTo>
                <a:lnTo>
                  <a:pt x="1158544" y="651878"/>
                </a:lnTo>
                <a:lnTo>
                  <a:pt x="1162075" y="651878"/>
                </a:lnTo>
                <a:lnTo>
                  <a:pt x="1164907" y="649046"/>
                </a:lnTo>
                <a:close/>
              </a:path>
              <a:path w="11092180" h="652145">
                <a:moveTo>
                  <a:pt x="1167752" y="9855"/>
                </a:moveTo>
                <a:lnTo>
                  <a:pt x="1161389" y="0"/>
                </a:lnTo>
                <a:lnTo>
                  <a:pt x="1157884" y="0"/>
                </a:lnTo>
                <a:lnTo>
                  <a:pt x="1155039" y="2832"/>
                </a:lnTo>
                <a:lnTo>
                  <a:pt x="1161402" y="12700"/>
                </a:lnTo>
                <a:lnTo>
                  <a:pt x="1164907" y="12700"/>
                </a:lnTo>
                <a:lnTo>
                  <a:pt x="1167752" y="9855"/>
                </a:lnTo>
                <a:close/>
              </a:path>
              <a:path w="11092180" h="652145">
                <a:moveTo>
                  <a:pt x="1190332" y="649046"/>
                </a:moveTo>
                <a:lnTo>
                  <a:pt x="1183970" y="639178"/>
                </a:lnTo>
                <a:lnTo>
                  <a:pt x="1180452" y="639178"/>
                </a:lnTo>
                <a:lnTo>
                  <a:pt x="1177607" y="642023"/>
                </a:lnTo>
                <a:lnTo>
                  <a:pt x="1183982" y="651878"/>
                </a:lnTo>
                <a:lnTo>
                  <a:pt x="1187488" y="651878"/>
                </a:lnTo>
                <a:lnTo>
                  <a:pt x="1190332" y="649046"/>
                </a:lnTo>
                <a:close/>
              </a:path>
              <a:path w="11092180" h="652145">
                <a:moveTo>
                  <a:pt x="1193165" y="9855"/>
                </a:moveTo>
                <a:lnTo>
                  <a:pt x="1186802" y="0"/>
                </a:lnTo>
                <a:lnTo>
                  <a:pt x="1183297" y="0"/>
                </a:lnTo>
                <a:lnTo>
                  <a:pt x="1180452" y="2832"/>
                </a:lnTo>
                <a:lnTo>
                  <a:pt x="1186815" y="12700"/>
                </a:lnTo>
                <a:lnTo>
                  <a:pt x="1190320" y="12700"/>
                </a:lnTo>
                <a:lnTo>
                  <a:pt x="1193165" y="9855"/>
                </a:lnTo>
                <a:close/>
              </a:path>
              <a:path w="11092180" h="652145">
                <a:moveTo>
                  <a:pt x="1215745" y="649046"/>
                </a:moveTo>
                <a:lnTo>
                  <a:pt x="1209382" y="639178"/>
                </a:lnTo>
                <a:lnTo>
                  <a:pt x="1205865" y="639178"/>
                </a:lnTo>
                <a:lnTo>
                  <a:pt x="1203032" y="642023"/>
                </a:lnTo>
                <a:lnTo>
                  <a:pt x="1209395" y="651878"/>
                </a:lnTo>
                <a:lnTo>
                  <a:pt x="1212900" y="651878"/>
                </a:lnTo>
                <a:lnTo>
                  <a:pt x="1215745" y="649046"/>
                </a:lnTo>
                <a:close/>
              </a:path>
              <a:path w="11092180" h="652145">
                <a:moveTo>
                  <a:pt x="1218577" y="9855"/>
                </a:moveTo>
                <a:lnTo>
                  <a:pt x="1212215" y="0"/>
                </a:lnTo>
                <a:lnTo>
                  <a:pt x="1208709" y="0"/>
                </a:lnTo>
                <a:lnTo>
                  <a:pt x="1205865" y="2832"/>
                </a:lnTo>
                <a:lnTo>
                  <a:pt x="1212227" y="12700"/>
                </a:lnTo>
                <a:lnTo>
                  <a:pt x="1215732" y="12700"/>
                </a:lnTo>
                <a:lnTo>
                  <a:pt x="1218577" y="9855"/>
                </a:lnTo>
                <a:close/>
              </a:path>
              <a:path w="11092180" h="652145">
                <a:moveTo>
                  <a:pt x="1241158" y="649046"/>
                </a:moveTo>
                <a:lnTo>
                  <a:pt x="1234795" y="639178"/>
                </a:lnTo>
                <a:lnTo>
                  <a:pt x="1231277" y="639178"/>
                </a:lnTo>
                <a:lnTo>
                  <a:pt x="1228445" y="642023"/>
                </a:lnTo>
                <a:lnTo>
                  <a:pt x="1234808" y="651878"/>
                </a:lnTo>
                <a:lnTo>
                  <a:pt x="1238313" y="651878"/>
                </a:lnTo>
                <a:lnTo>
                  <a:pt x="1241158" y="649046"/>
                </a:lnTo>
                <a:close/>
              </a:path>
              <a:path w="11092180" h="652145">
                <a:moveTo>
                  <a:pt x="1243990" y="9855"/>
                </a:moveTo>
                <a:lnTo>
                  <a:pt x="1237627" y="0"/>
                </a:lnTo>
                <a:lnTo>
                  <a:pt x="1234122" y="0"/>
                </a:lnTo>
                <a:lnTo>
                  <a:pt x="1231277" y="2832"/>
                </a:lnTo>
                <a:lnTo>
                  <a:pt x="1237640" y="12700"/>
                </a:lnTo>
                <a:lnTo>
                  <a:pt x="1241145" y="12700"/>
                </a:lnTo>
                <a:lnTo>
                  <a:pt x="1243990" y="9855"/>
                </a:lnTo>
                <a:close/>
              </a:path>
              <a:path w="11092180" h="652145">
                <a:moveTo>
                  <a:pt x="1266571" y="649046"/>
                </a:moveTo>
                <a:lnTo>
                  <a:pt x="1260208" y="639178"/>
                </a:lnTo>
                <a:lnTo>
                  <a:pt x="1256690" y="639178"/>
                </a:lnTo>
                <a:lnTo>
                  <a:pt x="1253858" y="642023"/>
                </a:lnTo>
                <a:lnTo>
                  <a:pt x="1260221" y="651878"/>
                </a:lnTo>
                <a:lnTo>
                  <a:pt x="1263726" y="651878"/>
                </a:lnTo>
                <a:lnTo>
                  <a:pt x="1266571" y="649046"/>
                </a:lnTo>
                <a:close/>
              </a:path>
              <a:path w="11092180" h="652145">
                <a:moveTo>
                  <a:pt x="1269403" y="9855"/>
                </a:moveTo>
                <a:lnTo>
                  <a:pt x="1263040" y="0"/>
                </a:lnTo>
                <a:lnTo>
                  <a:pt x="1259535" y="0"/>
                </a:lnTo>
                <a:lnTo>
                  <a:pt x="1256690" y="2832"/>
                </a:lnTo>
                <a:lnTo>
                  <a:pt x="1263053" y="12700"/>
                </a:lnTo>
                <a:lnTo>
                  <a:pt x="1266558" y="12700"/>
                </a:lnTo>
                <a:lnTo>
                  <a:pt x="1269403" y="9855"/>
                </a:lnTo>
                <a:close/>
              </a:path>
              <a:path w="11092180" h="652145">
                <a:moveTo>
                  <a:pt x="1291971" y="649046"/>
                </a:moveTo>
                <a:lnTo>
                  <a:pt x="1285621" y="639178"/>
                </a:lnTo>
                <a:lnTo>
                  <a:pt x="1282103" y="639178"/>
                </a:lnTo>
                <a:lnTo>
                  <a:pt x="1279271" y="642023"/>
                </a:lnTo>
                <a:lnTo>
                  <a:pt x="1285621" y="651878"/>
                </a:lnTo>
                <a:lnTo>
                  <a:pt x="1289138" y="651878"/>
                </a:lnTo>
                <a:lnTo>
                  <a:pt x="1291971" y="649046"/>
                </a:lnTo>
                <a:close/>
              </a:path>
              <a:path w="11092180" h="652145">
                <a:moveTo>
                  <a:pt x="1294815" y="9855"/>
                </a:moveTo>
                <a:lnTo>
                  <a:pt x="1288453" y="0"/>
                </a:lnTo>
                <a:lnTo>
                  <a:pt x="1284947" y="0"/>
                </a:lnTo>
                <a:lnTo>
                  <a:pt x="1282103" y="2832"/>
                </a:lnTo>
                <a:lnTo>
                  <a:pt x="1288465" y="12700"/>
                </a:lnTo>
                <a:lnTo>
                  <a:pt x="1291971" y="12700"/>
                </a:lnTo>
                <a:lnTo>
                  <a:pt x="1294815" y="9855"/>
                </a:lnTo>
                <a:close/>
              </a:path>
              <a:path w="11092180" h="652145">
                <a:moveTo>
                  <a:pt x="1317383" y="649046"/>
                </a:moveTo>
                <a:lnTo>
                  <a:pt x="1311033" y="639178"/>
                </a:lnTo>
                <a:lnTo>
                  <a:pt x="1307515" y="639178"/>
                </a:lnTo>
                <a:lnTo>
                  <a:pt x="1304671" y="642023"/>
                </a:lnTo>
                <a:lnTo>
                  <a:pt x="1311046" y="651878"/>
                </a:lnTo>
                <a:lnTo>
                  <a:pt x="1314551" y="651878"/>
                </a:lnTo>
                <a:lnTo>
                  <a:pt x="1317383" y="649046"/>
                </a:lnTo>
                <a:close/>
              </a:path>
              <a:path w="11092180" h="652145">
                <a:moveTo>
                  <a:pt x="1320228" y="9855"/>
                </a:moveTo>
                <a:lnTo>
                  <a:pt x="1313865" y="0"/>
                </a:lnTo>
                <a:lnTo>
                  <a:pt x="1310360" y="0"/>
                </a:lnTo>
                <a:lnTo>
                  <a:pt x="1307515" y="2832"/>
                </a:lnTo>
                <a:lnTo>
                  <a:pt x="1313878" y="12700"/>
                </a:lnTo>
                <a:lnTo>
                  <a:pt x="1317383" y="12700"/>
                </a:lnTo>
                <a:lnTo>
                  <a:pt x="1320228" y="9855"/>
                </a:lnTo>
                <a:close/>
              </a:path>
              <a:path w="11092180" h="652145">
                <a:moveTo>
                  <a:pt x="1342809" y="649046"/>
                </a:moveTo>
                <a:lnTo>
                  <a:pt x="1336446" y="639178"/>
                </a:lnTo>
                <a:lnTo>
                  <a:pt x="1332928" y="639178"/>
                </a:lnTo>
                <a:lnTo>
                  <a:pt x="1330096" y="642023"/>
                </a:lnTo>
                <a:lnTo>
                  <a:pt x="1336459" y="651878"/>
                </a:lnTo>
                <a:lnTo>
                  <a:pt x="1339964" y="651878"/>
                </a:lnTo>
                <a:lnTo>
                  <a:pt x="1342809" y="649046"/>
                </a:lnTo>
                <a:close/>
              </a:path>
              <a:path w="11092180" h="652145">
                <a:moveTo>
                  <a:pt x="1345641" y="9855"/>
                </a:moveTo>
                <a:lnTo>
                  <a:pt x="1339278" y="0"/>
                </a:lnTo>
                <a:lnTo>
                  <a:pt x="1335773" y="0"/>
                </a:lnTo>
                <a:lnTo>
                  <a:pt x="1332928" y="2832"/>
                </a:lnTo>
                <a:lnTo>
                  <a:pt x="1339291" y="12700"/>
                </a:lnTo>
                <a:lnTo>
                  <a:pt x="1342796" y="12700"/>
                </a:lnTo>
                <a:lnTo>
                  <a:pt x="1345641" y="9855"/>
                </a:lnTo>
                <a:close/>
              </a:path>
              <a:path w="11092180" h="652145">
                <a:moveTo>
                  <a:pt x="1368221" y="649046"/>
                </a:moveTo>
                <a:lnTo>
                  <a:pt x="1361846" y="639178"/>
                </a:lnTo>
                <a:lnTo>
                  <a:pt x="1358341" y="639178"/>
                </a:lnTo>
                <a:lnTo>
                  <a:pt x="1355509" y="642023"/>
                </a:lnTo>
                <a:lnTo>
                  <a:pt x="1361846" y="651878"/>
                </a:lnTo>
                <a:lnTo>
                  <a:pt x="1365377" y="651878"/>
                </a:lnTo>
                <a:lnTo>
                  <a:pt x="1368221" y="649046"/>
                </a:lnTo>
                <a:close/>
              </a:path>
              <a:path w="11092180" h="652145">
                <a:moveTo>
                  <a:pt x="1371053" y="9855"/>
                </a:moveTo>
                <a:lnTo>
                  <a:pt x="1364691" y="0"/>
                </a:lnTo>
                <a:lnTo>
                  <a:pt x="1361186" y="0"/>
                </a:lnTo>
                <a:lnTo>
                  <a:pt x="1358341" y="2832"/>
                </a:lnTo>
                <a:lnTo>
                  <a:pt x="1364703" y="12700"/>
                </a:lnTo>
                <a:lnTo>
                  <a:pt x="1368209" y="12700"/>
                </a:lnTo>
                <a:lnTo>
                  <a:pt x="1371053" y="9855"/>
                </a:lnTo>
                <a:close/>
              </a:path>
              <a:path w="11092180" h="652145">
                <a:moveTo>
                  <a:pt x="1393621" y="649046"/>
                </a:moveTo>
                <a:lnTo>
                  <a:pt x="1387271" y="639178"/>
                </a:lnTo>
                <a:lnTo>
                  <a:pt x="1383753" y="639178"/>
                </a:lnTo>
                <a:lnTo>
                  <a:pt x="1380921" y="642023"/>
                </a:lnTo>
                <a:lnTo>
                  <a:pt x="1387271" y="651878"/>
                </a:lnTo>
                <a:lnTo>
                  <a:pt x="1390789" y="651878"/>
                </a:lnTo>
                <a:lnTo>
                  <a:pt x="1393621" y="649046"/>
                </a:lnTo>
                <a:close/>
              </a:path>
              <a:path w="11092180" h="652145">
                <a:moveTo>
                  <a:pt x="1396466" y="9855"/>
                </a:moveTo>
                <a:lnTo>
                  <a:pt x="1390103" y="0"/>
                </a:lnTo>
                <a:lnTo>
                  <a:pt x="1386598" y="0"/>
                </a:lnTo>
                <a:lnTo>
                  <a:pt x="1383753" y="2832"/>
                </a:lnTo>
                <a:lnTo>
                  <a:pt x="1390116" y="12700"/>
                </a:lnTo>
                <a:lnTo>
                  <a:pt x="1393621" y="12700"/>
                </a:lnTo>
                <a:lnTo>
                  <a:pt x="1396466" y="9855"/>
                </a:lnTo>
                <a:close/>
              </a:path>
              <a:path w="11092180" h="652145">
                <a:moveTo>
                  <a:pt x="1419034" y="649046"/>
                </a:moveTo>
                <a:lnTo>
                  <a:pt x="1412671" y="639178"/>
                </a:lnTo>
                <a:lnTo>
                  <a:pt x="1409166" y="639178"/>
                </a:lnTo>
                <a:lnTo>
                  <a:pt x="1406321" y="642023"/>
                </a:lnTo>
                <a:lnTo>
                  <a:pt x="1412671" y="651878"/>
                </a:lnTo>
                <a:lnTo>
                  <a:pt x="1416202" y="651878"/>
                </a:lnTo>
                <a:lnTo>
                  <a:pt x="1419034" y="649046"/>
                </a:lnTo>
                <a:close/>
              </a:path>
              <a:path w="11092180" h="652145">
                <a:moveTo>
                  <a:pt x="1421879" y="9855"/>
                </a:moveTo>
                <a:lnTo>
                  <a:pt x="1415516" y="0"/>
                </a:lnTo>
                <a:lnTo>
                  <a:pt x="1412011" y="0"/>
                </a:lnTo>
                <a:lnTo>
                  <a:pt x="1409166" y="2832"/>
                </a:lnTo>
                <a:lnTo>
                  <a:pt x="1415529" y="12700"/>
                </a:lnTo>
                <a:lnTo>
                  <a:pt x="1419034" y="12700"/>
                </a:lnTo>
                <a:lnTo>
                  <a:pt x="1421879" y="9855"/>
                </a:lnTo>
                <a:close/>
              </a:path>
              <a:path w="11092180" h="652145">
                <a:moveTo>
                  <a:pt x="1444459" y="649046"/>
                </a:moveTo>
                <a:lnTo>
                  <a:pt x="1438084" y="639178"/>
                </a:lnTo>
                <a:lnTo>
                  <a:pt x="1434579" y="639178"/>
                </a:lnTo>
                <a:lnTo>
                  <a:pt x="1431734" y="642023"/>
                </a:lnTo>
                <a:lnTo>
                  <a:pt x="1438084" y="651878"/>
                </a:lnTo>
                <a:lnTo>
                  <a:pt x="1441615" y="651878"/>
                </a:lnTo>
                <a:lnTo>
                  <a:pt x="1444459" y="649046"/>
                </a:lnTo>
                <a:close/>
              </a:path>
              <a:path w="11092180" h="652145">
                <a:moveTo>
                  <a:pt x="1447292" y="9855"/>
                </a:moveTo>
                <a:lnTo>
                  <a:pt x="1440929" y="0"/>
                </a:lnTo>
                <a:lnTo>
                  <a:pt x="1437424" y="0"/>
                </a:lnTo>
                <a:lnTo>
                  <a:pt x="1434579" y="2832"/>
                </a:lnTo>
                <a:lnTo>
                  <a:pt x="1440942" y="12700"/>
                </a:lnTo>
                <a:lnTo>
                  <a:pt x="1444447" y="12700"/>
                </a:lnTo>
                <a:lnTo>
                  <a:pt x="1447292" y="9855"/>
                </a:lnTo>
                <a:close/>
              </a:path>
              <a:path w="11092180" h="652145">
                <a:moveTo>
                  <a:pt x="1469872" y="649046"/>
                </a:moveTo>
                <a:lnTo>
                  <a:pt x="1463509" y="639178"/>
                </a:lnTo>
                <a:lnTo>
                  <a:pt x="1459992" y="639178"/>
                </a:lnTo>
                <a:lnTo>
                  <a:pt x="1457147" y="642023"/>
                </a:lnTo>
                <a:lnTo>
                  <a:pt x="1463522" y="651878"/>
                </a:lnTo>
                <a:lnTo>
                  <a:pt x="1467027" y="651878"/>
                </a:lnTo>
                <a:lnTo>
                  <a:pt x="1469872" y="649046"/>
                </a:lnTo>
                <a:close/>
              </a:path>
              <a:path w="11092180" h="652145">
                <a:moveTo>
                  <a:pt x="1472704" y="9855"/>
                </a:moveTo>
                <a:lnTo>
                  <a:pt x="1466342" y="0"/>
                </a:lnTo>
                <a:lnTo>
                  <a:pt x="1462836" y="0"/>
                </a:lnTo>
                <a:lnTo>
                  <a:pt x="1459992" y="2832"/>
                </a:lnTo>
                <a:lnTo>
                  <a:pt x="1466354" y="12700"/>
                </a:lnTo>
                <a:lnTo>
                  <a:pt x="1469859" y="12700"/>
                </a:lnTo>
                <a:lnTo>
                  <a:pt x="1472704" y="9855"/>
                </a:lnTo>
                <a:close/>
              </a:path>
              <a:path w="11092180" h="652145">
                <a:moveTo>
                  <a:pt x="1495285" y="649046"/>
                </a:moveTo>
                <a:lnTo>
                  <a:pt x="1488922" y="639178"/>
                </a:lnTo>
                <a:lnTo>
                  <a:pt x="1485404" y="639178"/>
                </a:lnTo>
                <a:lnTo>
                  <a:pt x="1482572" y="642023"/>
                </a:lnTo>
                <a:lnTo>
                  <a:pt x="1488935" y="651878"/>
                </a:lnTo>
                <a:lnTo>
                  <a:pt x="1492440" y="651878"/>
                </a:lnTo>
                <a:lnTo>
                  <a:pt x="1495285" y="649046"/>
                </a:lnTo>
                <a:close/>
              </a:path>
              <a:path w="11092180" h="652145">
                <a:moveTo>
                  <a:pt x="1498117" y="9855"/>
                </a:moveTo>
                <a:lnTo>
                  <a:pt x="1491754" y="0"/>
                </a:lnTo>
                <a:lnTo>
                  <a:pt x="1488249" y="0"/>
                </a:lnTo>
                <a:lnTo>
                  <a:pt x="1485404" y="2832"/>
                </a:lnTo>
                <a:lnTo>
                  <a:pt x="1491767" y="12700"/>
                </a:lnTo>
                <a:lnTo>
                  <a:pt x="1495272" y="12700"/>
                </a:lnTo>
                <a:lnTo>
                  <a:pt x="1498117" y="9855"/>
                </a:lnTo>
                <a:close/>
              </a:path>
              <a:path w="11092180" h="652145">
                <a:moveTo>
                  <a:pt x="1520698" y="649046"/>
                </a:moveTo>
                <a:lnTo>
                  <a:pt x="1514335" y="639178"/>
                </a:lnTo>
                <a:lnTo>
                  <a:pt x="1510817" y="639178"/>
                </a:lnTo>
                <a:lnTo>
                  <a:pt x="1507985" y="642023"/>
                </a:lnTo>
                <a:lnTo>
                  <a:pt x="1514348" y="651878"/>
                </a:lnTo>
                <a:lnTo>
                  <a:pt x="1517853" y="651878"/>
                </a:lnTo>
                <a:lnTo>
                  <a:pt x="1520698" y="649046"/>
                </a:lnTo>
                <a:close/>
              </a:path>
              <a:path w="11092180" h="652145">
                <a:moveTo>
                  <a:pt x="1523530" y="9855"/>
                </a:moveTo>
                <a:lnTo>
                  <a:pt x="1517167" y="0"/>
                </a:lnTo>
                <a:lnTo>
                  <a:pt x="1513662" y="0"/>
                </a:lnTo>
                <a:lnTo>
                  <a:pt x="1510817" y="2832"/>
                </a:lnTo>
                <a:lnTo>
                  <a:pt x="1517180" y="12700"/>
                </a:lnTo>
                <a:lnTo>
                  <a:pt x="1520685" y="12700"/>
                </a:lnTo>
                <a:lnTo>
                  <a:pt x="1523530" y="9855"/>
                </a:lnTo>
                <a:close/>
              </a:path>
              <a:path w="11092180" h="652145">
                <a:moveTo>
                  <a:pt x="1546110" y="649046"/>
                </a:moveTo>
                <a:lnTo>
                  <a:pt x="1539748" y="639178"/>
                </a:lnTo>
                <a:lnTo>
                  <a:pt x="1536230" y="639178"/>
                </a:lnTo>
                <a:lnTo>
                  <a:pt x="1533398" y="642023"/>
                </a:lnTo>
                <a:lnTo>
                  <a:pt x="1539760" y="651878"/>
                </a:lnTo>
                <a:lnTo>
                  <a:pt x="1543265" y="651878"/>
                </a:lnTo>
                <a:lnTo>
                  <a:pt x="1546110" y="649046"/>
                </a:lnTo>
                <a:close/>
              </a:path>
              <a:path w="11092180" h="652145">
                <a:moveTo>
                  <a:pt x="1548942" y="9855"/>
                </a:moveTo>
                <a:lnTo>
                  <a:pt x="1542580" y="0"/>
                </a:lnTo>
                <a:lnTo>
                  <a:pt x="1539074" y="0"/>
                </a:lnTo>
                <a:lnTo>
                  <a:pt x="1536230" y="2832"/>
                </a:lnTo>
                <a:lnTo>
                  <a:pt x="1542592" y="12700"/>
                </a:lnTo>
                <a:lnTo>
                  <a:pt x="1546098" y="12700"/>
                </a:lnTo>
                <a:lnTo>
                  <a:pt x="1548942" y="9855"/>
                </a:lnTo>
                <a:close/>
              </a:path>
              <a:path w="11092180" h="652145">
                <a:moveTo>
                  <a:pt x="1571523" y="649046"/>
                </a:moveTo>
                <a:lnTo>
                  <a:pt x="1565160" y="639178"/>
                </a:lnTo>
                <a:lnTo>
                  <a:pt x="1561642" y="639178"/>
                </a:lnTo>
                <a:lnTo>
                  <a:pt x="1558810" y="642023"/>
                </a:lnTo>
                <a:lnTo>
                  <a:pt x="1565173" y="651878"/>
                </a:lnTo>
                <a:lnTo>
                  <a:pt x="1568678" y="651878"/>
                </a:lnTo>
                <a:lnTo>
                  <a:pt x="1571523" y="649046"/>
                </a:lnTo>
                <a:close/>
              </a:path>
              <a:path w="11092180" h="652145">
                <a:moveTo>
                  <a:pt x="1574355" y="9855"/>
                </a:moveTo>
                <a:lnTo>
                  <a:pt x="1567992" y="0"/>
                </a:lnTo>
                <a:lnTo>
                  <a:pt x="1564487" y="0"/>
                </a:lnTo>
                <a:lnTo>
                  <a:pt x="1561642" y="2832"/>
                </a:lnTo>
                <a:lnTo>
                  <a:pt x="1568005" y="12700"/>
                </a:lnTo>
                <a:lnTo>
                  <a:pt x="1571510" y="12700"/>
                </a:lnTo>
                <a:lnTo>
                  <a:pt x="1574355" y="9855"/>
                </a:lnTo>
                <a:close/>
              </a:path>
              <a:path w="11092180" h="652145">
                <a:moveTo>
                  <a:pt x="1596936" y="649046"/>
                </a:moveTo>
                <a:lnTo>
                  <a:pt x="1590573" y="639178"/>
                </a:lnTo>
                <a:lnTo>
                  <a:pt x="1587055" y="639178"/>
                </a:lnTo>
                <a:lnTo>
                  <a:pt x="1584223" y="642023"/>
                </a:lnTo>
                <a:lnTo>
                  <a:pt x="1590586" y="651878"/>
                </a:lnTo>
                <a:lnTo>
                  <a:pt x="1594091" y="651878"/>
                </a:lnTo>
                <a:lnTo>
                  <a:pt x="1596936" y="649046"/>
                </a:lnTo>
                <a:close/>
              </a:path>
              <a:path w="11092180" h="652145">
                <a:moveTo>
                  <a:pt x="1599768" y="9855"/>
                </a:moveTo>
                <a:lnTo>
                  <a:pt x="1593405" y="0"/>
                </a:lnTo>
                <a:lnTo>
                  <a:pt x="1589900" y="0"/>
                </a:lnTo>
                <a:lnTo>
                  <a:pt x="1587055" y="2832"/>
                </a:lnTo>
                <a:lnTo>
                  <a:pt x="1593418" y="12700"/>
                </a:lnTo>
                <a:lnTo>
                  <a:pt x="1596923" y="12700"/>
                </a:lnTo>
                <a:lnTo>
                  <a:pt x="1599768" y="9855"/>
                </a:lnTo>
                <a:close/>
              </a:path>
              <a:path w="11092180" h="652145">
                <a:moveTo>
                  <a:pt x="1622348" y="649046"/>
                </a:moveTo>
                <a:lnTo>
                  <a:pt x="1615986" y="639178"/>
                </a:lnTo>
                <a:lnTo>
                  <a:pt x="1612468" y="639178"/>
                </a:lnTo>
                <a:lnTo>
                  <a:pt x="1609636" y="642023"/>
                </a:lnTo>
                <a:lnTo>
                  <a:pt x="1615998" y="651878"/>
                </a:lnTo>
                <a:lnTo>
                  <a:pt x="1619504" y="651878"/>
                </a:lnTo>
                <a:lnTo>
                  <a:pt x="1622348" y="649046"/>
                </a:lnTo>
                <a:close/>
              </a:path>
              <a:path w="11092180" h="652145">
                <a:moveTo>
                  <a:pt x="1625180" y="9855"/>
                </a:moveTo>
                <a:lnTo>
                  <a:pt x="1618818" y="0"/>
                </a:lnTo>
                <a:lnTo>
                  <a:pt x="1615313" y="0"/>
                </a:lnTo>
                <a:lnTo>
                  <a:pt x="1612468" y="2832"/>
                </a:lnTo>
                <a:lnTo>
                  <a:pt x="1618830" y="12700"/>
                </a:lnTo>
                <a:lnTo>
                  <a:pt x="1622336" y="12700"/>
                </a:lnTo>
                <a:lnTo>
                  <a:pt x="1625180" y="9855"/>
                </a:lnTo>
                <a:close/>
              </a:path>
              <a:path w="11092180" h="652145">
                <a:moveTo>
                  <a:pt x="1647761" y="649046"/>
                </a:moveTo>
                <a:lnTo>
                  <a:pt x="1641398" y="639178"/>
                </a:lnTo>
                <a:lnTo>
                  <a:pt x="1637880" y="639178"/>
                </a:lnTo>
                <a:lnTo>
                  <a:pt x="1635048" y="642023"/>
                </a:lnTo>
                <a:lnTo>
                  <a:pt x="1641411" y="651878"/>
                </a:lnTo>
                <a:lnTo>
                  <a:pt x="1644916" y="651878"/>
                </a:lnTo>
                <a:lnTo>
                  <a:pt x="1647761" y="649046"/>
                </a:lnTo>
                <a:close/>
              </a:path>
              <a:path w="11092180" h="652145">
                <a:moveTo>
                  <a:pt x="1650593" y="9855"/>
                </a:moveTo>
                <a:lnTo>
                  <a:pt x="1644230" y="0"/>
                </a:lnTo>
                <a:lnTo>
                  <a:pt x="1640725" y="0"/>
                </a:lnTo>
                <a:lnTo>
                  <a:pt x="1637880" y="2832"/>
                </a:lnTo>
                <a:lnTo>
                  <a:pt x="1644243" y="12700"/>
                </a:lnTo>
                <a:lnTo>
                  <a:pt x="1647748" y="12700"/>
                </a:lnTo>
                <a:lnTo>
                  <a:pt x="1650593" y="9855"/>
                </a:lnTo>
                <a:close/>
              </a:path>
              <a:path w="11092180" h="652145">
                <a:moveTo>
                  <a:pt x="1673174" y="649046"/>
                </a:moveTo>
                <a:lnTo>
                  <a:pt x="1666811" y="639178"/>
                </a:lnTo>
                <a:lnTo>
                  <a:pt x="1663293" y="639178"/>
                </a:lnTo>
                <a:lnTo>
                  <a:pt x="1660461" y="642023"/>
                </a:lnTo>
                <a:lnTo>
                  <a:pt x="1666824" y="651878"/>
                </a:lnTo>
                <a:lnTo>
                  <a:pt x="1670329" y="651878"/>
                </a:lnTo>
                <a:lnTo>
                  <a:pt x="1673174" y="649046"/>
                </a:lnTo>
                <a:close/>
              </a:path>
              <a:path w="11092180" h="652145">
                <a:moveTo>
                  <a:pt x="1676006" y="9855"/>
                </a:moveTo>
                <a:lnTo>
                  <a:pt x="1669643" y="0"/>
                </a:lnTo>
                <a:lnTo>
                  <a:pt x="1666138" y="0"/>
                </a:lnTo>
                <a:lnTo>
                  <a:pt x="1663293" y="2832"/>
                </a:lnTo>
                <a:lnTo>
                  <a:pt x="1669656" y="12700"/>
                </a:lnTo>
                <a:lnTo>
                  <a:pt x="1673161" y="12700"/>
                </a:lnTo>
                <a:lnTo>
                  <a:pt x="1676006" y="9855"/>
                </a:lnTo>
                <a:close/>
              </a:path>
              <a:path w="11092180" h="652145">
                <a:moveTo>
                  <a:pt x="1698586" y="649046"/>
                </a:moveTo>
                <a:lnTo>
                  <a:pt x="1692224" y="639178"/>
                </a:lnTo>
                <a:lnTo>
                  <a:pt x="1688706" y="639178"/>
                </a:lnTo>
                <a:lnTo>
                  <a:pt x="1685874" y="642023"/>
                </a:lnTo>
                <a:lnTo>
                  <a:pt x="1692236" y="651878"/>
                </a:lnTo>
                <a:lnTo>
                  <a:pt x="1695742" y="651878"/>
                </a:lnTo>
                <a:lnTo>
                  <a:pt x="1698586" y="649046"/>
                </a:lnTo>
                <a:close/>
              </a:path>
              <a:path w="11092180" h="652145">
                <a:moveTo>
                  <a:pt x="1701419" y="9855"/>
                </a:moveTo>
                <a:lnTo>
                  <a:pt x="1695056" y="0"/>
                </a:lnTo>
                <a:lnTo>
                  <a:pt x="1691551" y="0"/>
                </a:lnTo>
                <a:lnTo>
                  <a:pt x="1688706" y="2832"/>
                </a:lnTo>
                <a:lnTo>
                  <a:pt x="1695069" y="12700"/>
                </a:lnTo>
                <a:lnTo>
                  <a:pt x="1698574" y="12700"/>
                </a:lnTo>
                <a:lnTo>
                  <a:pt x="1701419" y="9855"/>
                </a:lnTo>
                <a:close/>
              </a:path>
              <a:path w="11092180" h="652145">
                <a:moveTo>
                  <a:pt x="1723999" y="649046"/>
                </a:moveTo>
                <a:lnTo>
                  <a:pt x="1717636" y="639178"/>
                </a:lnTo>
                <a:lnTo>
                  <a:pt x="1714119" y="639178"/>
                </a:lnTo>
                <a:lnTo>
                  <a:pt x="1711286" y="642023"/>
                </a:lnTo>
                <a:lnTo>
                  <a:pt x="1717649" y="651878"/>
                </a:lnTo>
                <a:lnTo>
                  <a:pt x="1721154" y="651878"/>
                </a:lnTo>
                <a:lnTo>
                  <a:pt x="1723999" y="649046"/>
                </a:lnTo>
                <a:close/>
              </a:path>
              <a:path w="11092180" h="652145">
                <a:moveTo>
                  <a:pt x="1726831" y="9855"/>
                </a:moveTo>
                <a:lnTo>
                  <a:pt x="1720469" y="0"/>
                </a:lnTo>
                <a:lnTo>
                  <a:pt x="1716963" y="0"/>
                </a:lnTo>
                <a:lnTo>
                  <a:pt x="1714119" y="2832"/>
                </a:lnTo>
                <a:lnTo>
                  <a:pt x="1720481" y="12700"/>
                </a:lnTo>
                <a:lnTo>
                  <a:pt x="1723986" y="12700"/>
                </a:lnTo>
                <a:lnTo>
                  <a:pt x="1726831" y="9855"/>
                </a:lnTo>
                <a:close/>
              </a:path>
              <a:path w="11092180" h="652145">
                <a:moveTo>
                  <a:pt x="1749412" y="649046"/>
                </a:moveTo>
                <a:lnTo>
                  <a:pt x="1743049" y="639178"/>
                </a:lnTo>
                <a:lnTo>
                  <a:pt x="1739531" y="639178"/>
                </a:lnTo>
                <a:lnTo>
                  <a:pt x="1736699" y="642023"/>
                </a:lnTo>
                <a:lnTo>
                  <a:pt x="1743062" y="651878"/>
                </a:lnTo>
                <a:lnTo>
                  <a:pt x="1746567" y="651878"/>
                </a:lnTo>
                <a:lnTo>
                  <a:pt x="1749412" y="649046"/>
                </a:lnTo>
                <a:close/>
              </a:path>
              <a:path w="11092180" h="652145">
                <a:moveTo>
                  <a:pt x="1752244" y="9855"/>
                </a:moveTo>
                <a:lnTo>
                  <a:pt x="1745881" y="0"/>
                </a:lnTo>
                <a:lnTo>
                  <a:pt x="1742376" y="0"/>
                </a:lnTo>
                <a:lnTo>
                  <a:pt x="1739531" y="2832"/>
                </a:lnTo>
                <a:lnTo>
                  <a:pt x="1745894" y="12700"/>
                </a:lnTo>
                <a:lnTo>
                  <a:pt x="1749399" y="12700"/>
                </a:lnTo>
                <a:lnTo>
                  <a:pt x="1752244" y="9855"/>
                </a:lnTo>
                <a:close/>
              </a:path>
              <a:path w="11092180" h="652145">
                <a:moveTo>
                  <a:pt x="1774825" y="649046"/>
                </a:moveTo>
                <a:lnTo>
                  <a:pt x="1768462" y="639178"/>
                </a:lnTo>
                <a:lnTo>
                  <a:pt x="1764944" y="639178"/>
                </a:lnTo>
                <a:lnTo>
                  <a:pt x="1762112" y="642023"/>
                </a:lnTo>
                <a:lnTo>
                  <a:pt x="1768475" y="651878"/>
                </a:lnTo>
                <a:lnTo>
                  <a:pt x="1771980" y="651878"/>
                </a:lnTo>
                <a:lnTo>
                  <a:pt x="1774825" y="649046"/>
                </a:lnTo>
                <a:close/>
              </a:path>
              <a:path w="11092180" h="652145">
                <a:moveTo>
                  <a:pt x="1777657" y="9855"/>
                </a:moveTo>
                <a:lnTo>
                  <a:pt x="1771294" y="0"/>
                </a:lnTo>
                <a:lnTo>
                  <a:pt x="1767789" y="0"/>
                </a:lnTo>
                <a:lnTo>
                  <a:pt x="1764944" y="2832"/>
                </a:lnTo>
                <a:lnTo>
                  <a:pt x="1771307" y="12700"/>
                </a:lnTo>
                <a:lnTo>
                  <a:pt x="1774812" y="12700"/>
                </a:lnTo>
                <a:lnTo>
                  <a:pt x="1777657" y="9855"/>
                </a:lnTo>
                <a:close/>
              </a:path>
              <a:path w="11092180" h="652145">
                <a:moveTo>
                  <a:pt x="1800237" y="649046"/>
                </a:moveTo>
                <a:lnTo>
                  <a:pt x="1793875" y="639178"/>
                </a:lnTo>
                <a:lnTo>
                  <a:pt x="1790357" y="639178"/>
                </a:lnTo>
                <a:lnTo>
                  <a:pt x="1787525" y="642023"/>
                </a:lnTo>
                <a:lnTo>
                  <a:pt x="1793887" y="651878"/>
                </a:lnTo>
                <a:lnTo>
                  <a:pt x="1797392" y="651878"/>
                </a:lnTo>
                <a:lnTo>
                  <a:pt x="1800237" y="649046"/>
                </a:lnTo>
                <a:close/>
              </a:path>
              <a:path w="11092180" h="652145">
                <a:moveTo>
                  <a:pt x="1803069" y="9855"/>
                </a:moveTo>
                <a:lnTo>
                  <a:pt x="1796707" y="0"/>
                </a:lnTo>
                <a:lnTo>
                  <a:pt x="1793201" y="0"/>
                </a:lnTo>
                <a:lnTo>
                  <a:pt x="1790357" y="2832"/>
                </a:lnTo>
                <a:lnTo>
                  <a:pt x="1796719" y="12700"/>
                </a:lnTo>
                <a:lnTo>
                  <a:pt x="1800225" y="12700"/>
                </a:lnTo>
                <a:lnTo>
                  <a:pt x="1803069" y="9855"/>
                </a:lnTo>
                <a:close/>
              </a:path>
              <a:path w="11092180" h="652145">
                <a:moveTo>
                  <a:pt x="1825650" y="649046"/>
                </a:moveTo>
                <a:lnTo>
                  <a:pt x="1819287" y="639178"/>
                </a:lnTo>
                <a:lnTo>
                  <a:pt x="1815769" y="639178"/>
                </a:lnTo>
                <a:lnTo>
                  <a:pt x="1812937" y="642023"/>
                </a:lnTo>
                <a:lnTo>
                  <a:pt x="1819300" y="651878"/>
                </a:lnTo>
                <a:lnTo>
                  <a:pt x="1822805" y="651878"/>
                </a:lnTo>
                <a:lnTo>
                  <a:pt x="1825650" y="649046"/>
                </a:lnTo>
                <a:close/>
              </a:path>
              <a:path w="11092180" h="652145">
                <a:moveTo>
                  <a:pt x="1828482" y="9855"/>
                </a:moveTo>
                <a:lnTo>
                  <a:pt x="1822119" y="0"/>
                </a:lnTo>
                <a:lnTo>
                  <a:pt x="1818614" y="0"/>
                </a:lnTo>
                <a:lnTo>
                  <a:pt x="1815769" y="2832"/>
                </a:lnTo>
                <a:lnTo>
                  <a:pt x="1822132" y="12700"/>
                </a:lnTo>
                <a:lnTo>
                  <a:pt x="1825637" y="12700"/>
                </a:lnTo>
                <a:lnTo>
                  <a:pt x="1828482" y="9855"/>
                </a:lnTo>
                <a:close/>
              </a:path>
              <a:path w="11092180" h="652145">
                <a:moveTo>
                  <a:pt x="1851063" y="649046"/>
                </a:moveTo>
                <a:lnTo>
                  <a:pt x="1844700" y="639178"/>
                </a:lnTo>
                <a:lnTo>
                  <a:pt x="1841182" y="639178"/>
                </a:lnTo>
                <a:lnTo>
                  <a:pt x="1838350" y="642023"/>
                </a:lnTo>
                <a:lnTo>
                  <a:pt x="1844713" y="651878"/>
                </a:lnTo>
                <a:lnTo>
                  <a:pt x="1848218" y="651878"/>
                </a:lnTo>
                <a:lnTo>
                  <a:pt x="1851063" y="649046"/>
                </a:lnTo>
                <a:close/>
              </a:path>
              <a:path w="11092180" h="652145">
                <a:moveTo>
                  <a:pt x="1853895" y="9855"/>
                </a:moveTo>
                <a:lnTo>
                  <a:pt x="1847532" y="0"/>
                </a:lnTo>
                <a:lnTo>
                  <a:pt x="1844027" y="0"/>
                </a:lnTo>
                <a:lnTo>
                  <a:pt x="1841182" y="2832"/>
                </a:lnTo>
                <a:lnTo>
                  <a:pt x="1847545" y="12700"/>
                </a:lnTo>
                <a:lnTo>
                  <a:pt x="1851050" y="12700"/>
                </a:lnTo>
                <a:lnTo>
                  <a:pt x="1853895" y="9855"/>
                </a:lnTo>
                <a:close/>
              </a:path>
              <a:path w="11092180" h="652145">
                <a:moveTo>
                  <a:pt x="1876475" y="649046"/>
                </a:moveTo>
                <a:lnTo>
                  <a:pt x="1870113" y="639178"/>
                </a:lnTo>
                <a:lnTo>
                  <a:pt x="1866595" y="639178"/>
                </a:lnTo>
                <a:lnTo>
                  <a:pt x="1863763" y="642023"/>
                </a:lnTo>
                <a:lnTo>
                  <a:pt x="1870125" y="651878"/>
                </a:lnTo>
                <a:lnTo>
                  <a:pt x="1873631" y="651878"/>
                </a:lnTo>
                <a:lnTo>
                  <a:pt x="1876475" y="649046"/>
                </a:lnTo>
                <a:close/>
              </a:path>
              <a:path w="11092180" h="652145">
                <a:moveTo>
                  <a:pt x="1879307" y="9855"/>
                </a:moveTo>
                <a:lnTo>
                  <a:pt x="1872945" y="0"/>
                </a:lnTo>
                <a:lnTo>
                  <a:pt x="1869440" y="0"/>
                </a:lnTo>
                <a:lnTo>
                  <a:pt x="1866595" y="2832"/>
                </a:lnTo>
                <a:lnTo>
                  <a:pt x="1872957" y="12700"/>
                </a:lnTo>
                <a:lnTo>
                  <a:pt x="1876463" y="12700"/>
                </a:lnTo>
                <a:lnTo>
                  <a:pt x="1879307" y="9855"/>
                </a:lnTo>
                <a:close/>
              </a:path>
              <a:path w="11092180" h="652145">
                <a:moveTo>
                  <a:pt x="1901888" y="649046"/>
                </a:moveTo>
                <a:lnTo>
                  <a:pt x="1895525" y="639178"/>
                </a:lnTo>
                <a:lnTo>
                  <a:pt x="1892007" y="639178"/>
                </a:lnTo>
                <a:lnTo>
                  <a:pt x="1889175" y="642023"/>
                </a:lnTo>
                <a:lnTo>
                  <a:pt x="1895538" y="651878"/>
                </a:lnTo>
                <a:lnTo>
                  <a:pt x="1899043" y="651878"/>
                </a:lnTo>
                <a:lnTo>
                  <a:pt x="1901888" y="649046"/>
                </a:lnTo>
                <a:close/>
              </a:path>
              <a:path w="11092180" h="652145">
                <a:moveTo>
                  <a:pt x="1904720" y="9855"/>
                </a:moveTo>
                <a:lnTo>
                  <a:pt x="1898357" y="0"/>
                </a:lnTo>
                <a:lnTo>
                  <a:pt x="1894852" y="0"/>
                </a:lnTo>
                <a:lnTo>
                  <a:pt x="1892007" y="2832"/>
                </a:lnTo>
                <a:lnTo>
                  <a:pt x="1898370" y="12700"/>
                </a:lnTo>
                <a:lnTo>
                  <a:pt x="1901875" y="12700"/>
                </a:lnTo>
                <a:lnTo>
                  <a:pt x="1904720" y="9855"/>
                </a:lnTo>
                <a:close/>
              </a:path>
              <a:path w="11092180" h="652145">
                <a:moveTo>
                  <a:pt x="1927301" y="649046"/>
                </a:moveTo>
                <a:lnTo>
                  <a:pt x="1920938" y="639178"/>
                </a:lnTo>
                <a:lnTo>
                  <a:pt x="1917420" y="639178"/>
                </a:lnTo>
                <a:lnTo>
                  <a:pt x="1914588" y="642023"/>
                </a:lnTo>
                <a:lnTo>
                  <a:pt x="1920951" y="651878"/>
                </a:lnTo>
                <a:lnTo>
                  <a:pt x="1924456" y="651878"/>
                </a:lnTo>
                <a:lnTo>
                  <a:pt x="1927301" y="649046"/>
                </a:lnTo>
                <a:close/>
              </a:path>
              <a:path w="11092180" h="652145">
                <a:moveTo>
                  <a:pt x="1930133" y="9855"/>
                </a:moveTo>
                <a:lnTo>
                  <a:pt x="1923770" y="0"/>
                </a:lnTo>
                <a:lnTo>
                  <a:pt x="1920265" y="0"/>
                </a:lnTo>
                <a:lnTo>
                  <a:pt x="1917420" y="2832"/>
                </a:lnTo>
                <a:lnTo>
                  <a:pt x="1923783" y="12700"/>
                </a:lnTo>
                <a:lnTo>
                  <a:pt x="1927288" y="12700"/>
                </a:lnTo>
                <a:lnTo>
                  <a:pt x="1930133" y="9855"/>
                </a:lnTo>
                <a:close/>
              </a:path>
              <a:path w="11092180" h="652145">
                <a:moveTo>
                  <a:pt x="1952713" y="649046"/>
                </a:moveTo>
                <a:lnTo>
                  <a:pt x="1946351" y="639178"/>
                </a:lnTo>
                <a:lnTo>
                  <a:pt x="1942846" y="639178"/>
                </a:lnTo>
                <a:lnTo>
                  <a:pt x="1940001" y="642023"/>
                </a:lnTo>
                <a:lnTo>
                  <a:pt x="1946363" y="651878"/>
                </a:lnTo>
                <a:lnTo>
                  <a:pt x="1949869" y="651878"/>
                </a:lnTo>
                <a:lnTo>
                  <a:pt x="1952713" y="649046"/>
                </a:lnTo>
                <a:close/>
              </a:path>
              <a:path w="11092180" h="652145">
                <a:moveTo>
                  <a:pt x="1955546" y="9855"/>
                </a:moveTo>
                <a:lnTo>
                  <a:pt x="1949183" y="0"/>
                </a:lnTo>
                <a:lnTo>
                  <a:pt x="1945678" y="0"/>
                </a:lnTo>
                <a:lnTo>
                  <a:pt x="1942833" y="2832"/>
                </a:lnTo>
                <a:lnTo>
                  <a:pt x="1949196" y="12700"/>
                </a:lnTo>
                <a:lnTo>
                  <a:pt x="1952701" y="12700"/>
                </a:lnTo>
                <a:lnTo>
                  <a:pt x="1955546" y="9855"/>
                </a:lnTo>
                <a:close/>
              </a:path>
              <a:path w="11092180" h="652145">
                <a:moveTo>
                  <a:pt x="1978126" y="649046"/>
                </a:moveTo>
                <a:lnTo>
                  <a:pt x="1971763" y="639178"/>
                </a:lnTo>
                <a:lnTo>
                  <a:pt x="1968246" y="639178"/>
                </a:lnTo>
                <a:lnTo>
                  <a:pt x="1965413" y="642023"/>
                </a:lnTo>
                <a:lnTo>
                  <a:pt x="1971776" y="651878"/>
                </a:lnTo>
                <a:lnTo>
                  <a:pt x="1975281" y="651878"/>
                </a:lnTo>
                <a:lnTo>
                  <a:pt x="1978126" y="649046"/>
                </a:lnTo>
                <a:close/>
              </a:path>
              <a:path w="11092180" h="652145">
                <a:moveTo>
                  <a:pt x="1980958" y="9855"/>
                </a:moveTo>
                <a:lnTo>
                  <a:pt x="1974596" y="0"/>
                </a:lnTo>
                <a:lnTo>
                  <a:pt x="1971090" y="0"/>
                </a:lnTo>
                <a:lnTo>
                  <a:pt x="1968246" y="2832"/>
                </a:lnTo>
                <a:lnTo>
                  <a:pt x="1974608" y="12700"/>
                </a:lnTo>
                <a:lnTo>
                  <a:pt x="1978113" y="12700"/>
                </a:lnTo>
                <a:lnTo>
                  <a:pt x="1980958" y="9855"/>
                </a:lnTo>
                <a:close/>
              </a:path>
              <a:path w="11092180" h="652145">
                <a:moveTo>
                  <a:pt x="2003539" y="649046"/>
                </a:moveTo>
                <a:lnTo>
                  <a:pt x="1997176" y="639178"/>
                </a:lnTo>
                <a:lnTo>
                  <a:pt x="1993658" y="639178"/>
                </a:lnTo>
                <a:lnTo>
                  <a:pt x="1990826" y="642023"/>
                </a:lnTo>
                <a:lnTo>
                  <a:pt x="1997189" y="651878"/>
                </a:lnTo>
                <a:lnTo>
                  <a:pt x="2000694" y="651878"/>
                </a:lnTo>
                <a:lnTo>
                  <a:pt x="2003539" y="649046"/>
                </a:lnTo>
                <a:close/>
              </a:path>
              <a:path w="11092180" h="652145">
                <a:moveTo>
                  <a:pt x="2006371" y="9855"/>
                </a:moveTo>
                <a:lnTo>
                  <a:pt x="2000008" y="0"/>
                </a:lnTo>
                <a:lnTo>
                  <a:pt x="1996503" y="0"/>
                </a:lnTo>
                <a:lnTo>
                  <a:pt x="1993658" y="2832"/>
                </a:lnTo>
                <a:lnTo>
                  <a:pt x="2000021" y="12700"/>
                </a:lnTo>
                <a:lnTo>
                  <a:pt x="2003526" y="12700"/>
                </a:lnTo>
                <a:lnTo>
                  <a:pt x="2006371" y="9855"/>
                </a:lnTo>
                <a:close/>
              </a:path>
              <a:path w="11092180" h="652145">
                <a:moveTo>
                  <a:pt x="2028952" y="649046"/>
                </a:moveTo>
                <a:lnTo>
                  <a:pt x="2022589" y="639178"/>
                </a:lnTo>
                <a:lnTo>
                  <a:pt x="2019084" y="639178"/>
                </a:lnTo>
                <a:lnTo>
                  <a:pt x="2016239" y="642023"/>
                </a:lnTo>
                <a:lnTo>
                  <a:pt x="2022602" y="651878"/>
                </a:lnTo>
                <a:lnTo>
                  <a:pt x="2026107" y="651878"/>
                </a:lnTo>
                <a:lnTo>
                  <a:pt x="2028952" y="649046"/>
                </a:lnTo>
                <a:close/>
              </a:path>
              <a:path w="11092180" h="652145">
                <a:moveTo>
                  <a:pt x="2031784" y="9855"/>
                </a:moveTo>
                <a:lnTo>
                  <a:pt x="2025421" y="0"/>
                </a:lnTo>
                <a:lnTo>
                  <a:pt x="2021916" y="0"/>
                </a:lnTo>
                <a:lnTo>
                  <a:pt x="2019071" y="2832"/>
                </a:lnTo>
                <a:lnTo>
                  <a:pt x="2025434" y="12700"/>
                </a:lnTo>
                <a:lnTo>
                  <a:pt x="2028939" y="12700"/>
                </a:lnTo>
                <a:lnTo>
                  <a:pt x="2031784" y="9855"/>
                </a:lnTo>
                <a:close/>
              </a:path>
              <a:path w="11092180" h="652145">
                <a:moveTo>
                  <a:pt x="2054364" y="649046"/>
                </a:moveTo>
                <a:lnTo>
                  <a:pt x="2048002" y="639178"/>
                </a:lnTo>
                <a:lnTo>
                  <a:pt x="2044484" y="639178"/>
                </a:lnTo>
                <a:lnTo>
                  <a:pt x="2041652" y="642023"/>
                </a:lnTo>
                <a:lnTo>
                  <a:pt x="2048014" y="651878"/>
                </a:lnTo>
                <a:lnTo>
                  <a:pt x="2051519" y="651878"/>
                </a:lnTo>
                <a:lnTo>
                  <a:pt x="2054364" y="649046"/>
                </a:lnTo>
                <a:close/>
              </a:path>
              <a:path w="11092180" h="652145">
                <a:moveTo>
                  <a:pt x="2057196" y="9855"/>
                </a:moveTo>
                <a:lnTo>
                  <a:pt x="2050834" y="0"/>
                </a:lnTo>
                <a:lnTo>
                  <a:pt x="2047328" y="0"/>
                </a:lnTo>
                <a:lnTo>
                  <a:pt x="2044484" y="2832"/>
                </a:lnTo>
                <a:lnTo>
                  <a:pt x="2050846" y="12700"/>
                </a:lnTo>
                <a:lnTo>
                  <a:pt x="2054352" y="12700"/>
                </a:lnTo>
                <a:lnTo>
                  <a:pt x="2057196" y="9855"/>
                </a:lnTo>
                <a:close/>
              </a:path>
              <a:path w="11092180" h="652145">
                <a:moveTo>
                  <a:pt x="2079777" y="649046"/>
                </a:moveTo>
                <a:lnTo>
                  <a:pt x="2073414" y="639178"/>
                </a:lnTo>
                <a:lnTo>
                  <a:pt x="2069896" y="639178"/>
                </a:lnTo>
                <a:lnTo>
                  <a:pt x="2067064" y="642023"/>
                </a:lnTo>
                <a:lnTo>
                  <a:pt x="2073427" y="651878"/>
                </a:lnTo>
                <a:lnTo>
                  <a:pt x="2076932" y="651878"/>
                </a:lnTo>
                <a:lnTo>
                  <a:pt x="2079777" y="649046"/>
                </a:lnTo>
                <a:close/>
              </a:path>
              <a:path w="11092180" h="652145">
                <a:moveTo>
                  <a:pt x="2082609" y="9855"/>
                </a:moveTo>
                <a:lnTo>
                  <a:pt x="2076246" y="0"/>
                </a:lnTo>
                <a:lnTo>
                  <a:pt x="2072741" y="0"/>
                </a:lnTo>
                <a:lnTo>
                  <a:pt x="2069896" y="2832"/>
                </a:lnTo>
                <a:lnTo>
                  <a:pt x="2076259" y="12700"/>
                </a:lnTo>
                <a:lnTo>
                  <a:pt x="2079764" y="12700"/>
                </a:lnTo>
                <a:lnTo>
                  <a:pt x="2082609" y="9855"/>
                </a:lnTo>
                <a:close/>
              </a:path>
              <a:path w="11092180" h="652145">
                <a:moveTo>
                  <a:pt x="2105190" y="649046"/>
                </a:moveTo>
                <a:lnTo>
                  <a:pt x="2098827" y="639178"/>
                </a:lnTo>
                <a:lnTo>
                  <a:pt x="2095309" y="639178"/>
                </a:lnTo>
                <a:lnTo>
                  <a:pt x="2092477" y="642023"/>
                </a:lnTo>
                <a:lnTo>
                  <a:pt x="2098840" y="651878"/>
                </a:lnTo>
                <a:lnTo>
                  <a:pt x="2102345" y="651878"/>
                </a:lnTo>
                <a:lnTo>
                  <a:pt x="2105190" y="649046"/>
                </a:lnTo>
                <a:close/>
              </a:path>
              <a:path w="11092180" h="652145">
                <a:moveTo>
                  <a:pt x="2108022" y="9855"/>
                </a:moveTo>
                <a:lnTo>
                  <a:pt x="2101659" y="0"/>
                </a:lnTo>
                <a:lnTo>
                  <a:pt x="2098154" y="0"/>
                </a:lnTo>
                <a:lnTo>
                  <a:pt x="2095309" y="2832"/>
                </a:lnTo>
                <a:lnTo>
                  <a:pt x="2101672" y="12700"/>
                </a:lnTo>
                <a:lnTo>
                  <a:pt x="2105177" y="12700"/>
                </a:lnTo>
                <a:lnTo>
                  <a:pt x="2108022" y="9855"/>
                </a:lnTo>
                <a:close/>
              </a:path>
              <a:path w="11092180" h="652145">
                <a:moveTo>
                  <a:pt x="2130602" y="649046"/>
                </a:moveTo>
                <a:lnTo>
                  <a:pt x="2124240" y="639178"/>
                </a:lnTo>
                <a:lnTo>
                  <a:pt x="2120722" y="639178"/>
                </a:lnTo>
                <a:lnTo>
                  <a:pt x="2117890" y="642023"/>
                </a:lnTo>
                <a:lnTo>
                  <a:pt x="2124252" y="651878"/>
                </a:lnTo>
                <a:lnTo>
                  <a:pt x="2127758" y="651878"/>
                </a:lnTo>
                <a:lnTo>
                  <a:pt x="2130602" y="649046"/>
                </a:lnTo>
                <a:close/>
              </a:path>
              <a:path w="11092180" h="652145">
                <a:moveTo>
                  <a:pt x="2133435" y="9855"/>
                </a:moveTo>
                <a:lnTo>
                  <a:pt x="2127072" y="0"/>
                </a:lnTo>
                <a:lnTo>
                  <a:pt x="2123567" y="0"/>
                </a:lnTo>
                <a:lnTo>
                  <a:pt x="2120722" y="2832"/>
                </a:lnTo>
                <a:lnTo>
                  <a:pt x="2127085" y="12700"/>
                </a:lnTo>
                <a:lnTo>
                  <a:pt x="2130590" y="12700"/>
                </a:lnTo>
                <a:lnTo>
                  <a:pt x="2133435" y="9855"/>
                </a:lnTo>
                <a:close/>
              </a:path>
              <a:path w="11092180" h="652145">
                <a:moveTo>
                  <a:pt x="2156015" y="649046"/>
                </a:moveTo>
                <a:lnTo>
                  <a:pt x="2149652" y="639178"/>
                </a:lnTo>
                <a:lnTo>
                  <a:pt x="2146147" y="639178"/>
                </a:lnTo>
                <a:lnTo>
                  <a:pt x="2143302" y="642023"/>
                </a:lnTo>
                <a:lnTo>
                  <a:pt x="2149665" y="651878"/>
                </a:lnTo>
                <a:lnTo>
                  <a:pt x="2153170" y="651878"/>
                </a:lnTo>
                <a:lnTo>
                  <a:pt x="2156015" y="649046"/>
                </a:lnTo>
                <a:close/>
              </a:path>
              <a:path w="11092180" h="652145">
                <a:moveTo>
                  <a:pt x="2158847" y="9855"/>
                </a:moveTo>
                <a:lnTo>
                  <a:pt x="2152485" y="0"/>
                </a:lnTo>
                <a:lnTo>
                  <a:pt x="2148979" y="0"/>
                </a:lnTo>
                <a:lnTo>
                  <a:pt x="2146135" y="2832"/>
                </a:lnTo>
                <a:lnTo>
                  <a:pt x="2152497" y="12700"/>
                </a:lnTo>
                <a:lnTo>
                  <a:pt x="2156002" y="12700"/>
                </a:lnTo>
                <a:lnTo>
                  <a:pt x="2158847" y="9855"/>
                </a:lnTo>
                <a:close/>
              </a:path>
              <a:path w="11092180" h="652145">
                <a:moveTo>
                  <a:pt x="2181428" y="649046"/>
                </a:moveTo>
                <a:lnTo>
                  <a:pt x="2175065" y="639178"/>
                </a:lnTo>
                <a:lnTo>
                  <a:pt x="2171547" y="639178"/>
                </a:lnTo>
                <a:lnTo>
                  <a:pt x="2168715" y="642023"/>
                </a:lnTo>
                <a:lnTo>
                  <a:pt x="2175078" y="651878"/>
                </a:lnTo>
                <a:lnTo>
                  <a:pt x="2178583" y="651878"/>
                </a:lnTo>
                <a:lnTo>
                  <a:pt x="2181428" y="649046"/>
                </a:lnTo>
                <a:close/>
              </a:path>
              <a:path w="11092180" h="652145">
                <a:moveTo>
                  <a:pt x="2184260" y="9855"/>
                </a:moveTo>
                <a:lnTo>
                  <a:pt x="2177897" y="0"/>
                </a:lnTo>
                <a:lnTo>
                  <a:pt x="2174392" y="0"/>
                </a:lnTo>
                <a:lnTo>
                  <a:pt x="2171547" y="2832"/>
                </a:lnTo>
                <a:lnTo>
                  <a:pt x="2177910" y="12700"/>
                </a:lnTo>
                <a:lnTo>
                  <a:pt x="2181415" y="12700"/>
                </a:lnTo>
                <a:lnTo>
                  <a:pt x="2184260" y="9855"/>
                </a:lnTo>
                <a:close/>
              </a:path>
              <a:path w="11092180" h="652145">
                <a:moveTo>
                  <a:pt x="2206841" y="649046"/>
                </a:moveTo>
                <a:lnTo>
                  <a:pt x="2200478" y="639178"/>
                </a:lnTo>
                <a:lnTo>
                  <a:pt x="2196960" y="639178"/>
                </a:lnTo>
                <a:lnTo>
                  <a:pt x="2194128" y="642023"/>
                </a:lnTo>
                <a:lnTo>
                  <a:pt x="2200491" y="651878"/>
                </a:lnTo>
                <a:lnTo>
                  <a:pt x="2203996" y="651878"/>
                </a:lnTo>
                <a:lnTo>
                  <a:pt x="2206841" y="649046"/>
                </a:lnTo>
                <a:close/>
              </a:path>
              <a:path w="11092180" h="652145">
                <a:moveTo>
                  <a:pt x="2209673" y="9855"/>
                </a:moveTo>
                <a:lnTo>
                  <a:pt x="2203310" y="0"/>
                </a:lnTo>
                <a:lnTo>
                  <a:pt x="2199805" y="0"/>
                </a:lnTo>
                <a:lnTo>
                  <a:pt x="2196960" y="2832"/>
                </a:lnTo>
                <a:lnTo>
                  <a:pt x="2203323" y="12700"/>
                </a:lnTo>
                <a:lnTo>
                  <a:pt x="2206828" y="12700"/>
                </a:lnTo>
                <a:lnTo>
                  <a:pt x="2209673" y="9855"/>
                </a:lnTo>
                <a:close/>
              </a:path>
              <a:path w="11092180" h="652145">
                <a:moveTo>
                  <a:pt x="2232253" y="649046"/>
                </a:moveTo>
                <a:lnTo>
                  <a:pt x="2225891" y="639178"/>
                </a:lnTo>
                <a:lnTo>
                  <a:pt x="2222373" y="639178"/>
                </a:lnTo>
                <a:lnTo>
                  <a:pt x="2219541" y="642023"/>
                </a:lnTo>
                <a:lnTo>
                  <a:pt x="2225903" y="651878"/>
                </a:lnTo>
                <a:lnTo>
                  <a:pt x="2229408" y="651878"/>
                </a:lnTo>
                <a:lnTo>
                  <a:pt x="2232253" y="649046"/>
                </a:lnTo>
                <a:close/>
              </a:path>
              <a:path w="11092180" h="652145">
                <a:moveTo>
                  <a:pt x="2235085" y="9855"/>
                </a:moveTo>
                <a:lnTo>
                  <a:pt x="2228723" y="0"/>
                </a:lnTo>
                <a:lnTo>
                  <a:pt x="2225217" y="0"/>
                </a:lnTo>
                <a:lnTo>
                  <a:pt x="2222373" y="2832"/>
                </a:lnTo>
                <a:lnTo>
                  <a:pt x="2228735" y="12700"/>
                </a:lnTo>
                <a:lnTo>
                  <a:pt x="2232241" y="12700"/>
                </a:lnTo>
                <a:lnTo>
                  <a:pt x="2235085" y="9855"/>
                </a:lnTo>
                <a:close/>
              </a:path>
              <a:path w="11092180" h="652145">
                <a:moveTo>
                  <a:pt x="2257666" y="649046"/>
                </a:moveTo>
                <a:lnTo>
                  <a:pt x="2251303" y="639178"/>
                </a:lnTo>
                <a:lnTo>
                  <a:pt x="2247785" y="639178"/>
                </a:lnTo>
                <a:lnTo>
                  <a:pt x="2244953" y="642023"/>
                </a:lnTo>
                <a:lnTo>
                  <a:pt x="2251316" y="651878"/>
                </a:lnTo>
                <a:lnTo>
                  <a:pt x="2254821" y="651878"/>
                </a:lnTo>
                <a:lnTo>
                  <a:pt x="2257666" y="649046"/>
                </a:lnTo>
                <a:close/>
              </a:path>
              <a:path w="11092180" h="652145">
                <a:moveTo>
                  <a:pt x="2260498" y="9855"/>
                </a:moveTo>
                <a:lnTo>
                  <a:pt x="2254135" y="0"/>
                </a:lnTo>
                <a:lnTo>
                  <a:pt x="2250630" y="0"/>
                </a:lnTo>
                <a:lnTo>
                  <a:pt x="2247785" y="2832"/>
                </a:lnTo>
                <a:lnTo>
                  <a:pt x="2254148" y="12700"/>
                </a:lnTo>
                <a:lnTo>
                  <a:pt x="2257653" y="12700"/>
                </a:lnTo>
                <a:lnTo>
                  <a:pt x="2260498" y="9855"/>
                </a:lnTo>
                <a:close/>
              </a:path>
              <a:path w="11092180" h="652145">
                <a:moveTo>
                  <a:pt x="2283079" y="649046"/>
                </a:moveTo>
                <a:lnTo>
                  <a:pt x="2276716" y="639178"/>
                </a:lnTo>
                <a:lnTo>
                  <a:pt x="2273198" y="639178"/>
                </a:lnTo>
                <a:lnTo>
                  <a:pt x="2270366" y="642023"/>
                </a:lnTo>
                <a:lnTo>
                  <a:pt x="2276729" y="651878"/>
                </a:lnTo>
                <a:lnTo>
                  <a:pt x="2280234" y="651878"/>
                </a:lnTo>
                <a:lnTo>
                  <a:pt x="2283079" y="649046"/>
                </a:lnTo>
                <a:close/>
              </a:path>
              <a:path w="11092180" h="652145">
                <a:moveTo>
                  <a:pt x="2285911" y="9855"/>
                </a:moveTo>
                <a:lnTo>
                  <a:pt x="2279548" y="0"/>
                </a:lnTo>
                <a:lnTo>
                  <a:pt x="2276043" y="0"/>
                </a:lnTo>
                <a:lnTo>
                  <a:pt x="2273198" y="2832"/>
                </a:lnTo>
                <a:lnTo>
                  <a:pt x="2279561" y="12700"/>
                </a:lnTo>
                <a:lnTo>
                  <a:pt x="2283066" y="12700"/>
                </a:lnTo>
                <a:lnTo>
                  <a:pt x="2285911" y="9855"/>
                </a:lnTo>
                <a:close/>
              </a:path>
              <a:path w="11092180" h="652145">
                <a:moveTo>
                  <a:pt x="2308491" y="649046"/>
                </a:moveTo>
                <a:lnTo>
                  <a:pt x="2302129" y="639178"/>
                </a:lnTo>
                <a:lnTo>
                  <a:pt x="2298611" y="639178"/>
                </a:lnTo>
                <a:lnTo>
                  <a:pt x="2295779" y="642023"/>
                </a:lnTo>
                <a:lnTo>
                  <a:pt x="2302141" y="651878"/>
                </a:lnTo>
                <a:lnTo>
                  <a:pt x="2305647" y="651878"/>
                </a:lnTo>
                <a:lnTo>
                  <a:pt x="2308491" y="649046"/>
                </a:lnTo>
                <a:close/>
              </a:path>
              <a:path w="11092180" h="652145">
                <a:moveTo>
                  <a:pt x="2311323" y="9855"/>
                </a:moveTo>
                <a:lnTo>
                  <a:pt x="2304961" y="0"/>
                </a:lnTo>
                <a:lnTo>
                  <a:pt x="2301456" y="0"/>
                </a:lnTo>
                <a:lnTo>
                  <a:pt x="2298611" y="2832"/>
                </a:lnTo>
                <a:lnTo>
                  <a:pt x="2304973" y="12700"/>
                </a:lnTo>
                <a:lnTo>
                  <a:pt x="2308479" y="12700"/>
                </a:lnTo>
                <a:lnTo>
                  <a:pt x="2311323" y="9855"/>
                </a:lnTo>
                <a:close/>
              </a:path>
              <a:path w="11092180" h="652145">
                <a:moveTo>
                  <a:pt x="2333904" y="649046"/>
                </a:moveTo>
                <a:lnTo>
                  <a:pt x="2327541" y="639178"/>
                </a:lnTo>
                <a:lnTo>
                  <a:pt x="2324023" y="639178"/>
                </a:lnTo>
                <a:lnTo>
                  <a:pt x="2321191" y="642023"/>
                </a:lnTo>
                <a:lnTo>
                  <a:pt x="2327554" y="651878"/>
                </a:lnTo>
                <a:lnTo>
                  <a:pt x="2331059" y="651878"/>
                </a:lnTo>
                <a:lnTo>
                  <a:pt x="2333904" y="649046"/>
                </a:lnTo>
                <a:close/>
              </a:path>
              <a:path w="11092180" h="652145">
                <a:moveTo>
                  <a:pt x="2336736" y="9855"/>
                </a:moveTo>
                <a:lnTo>
                  <a:pt x="2330373" y="0"/>
                </a:lnTo>
                <a:lnTo>
                  <a:pt x="2326868" y="0"/>
                </a:lnTo>
                <a:lnTo>
                  <a:pt x="2324023" y="2832"/>
                </a:lnTo>
                <a:lnTo>
                  <a:pt x="2330386" y="12700"/>
                </a:lnTo>
                <a:lnTo>
                  <a:pt x="2333891" y="12700"/>
                </a:lnTo>
                <a:lnTo>
                  <a:pt x="2336736" y="9855"/>
                </a:lnTo>
                <a:close/>
              </a:path>
              <a:path w="11092180" h="652145">
                <a:moveTo>
                  <a:pt x="2359317" y="649046"/>
                </a:moveTo>
                <a:lnTo>
                  <a:pt x="2352954" y="639178"/>
                </a:lnTo>
                <a:lnTo>
                  <a:pt x="2349436" y="639178"/>
                </a:lnTo>
                <a:lnTo>
                  <a:pt x="2346604" y="642023"/>
                </a:lnTo>
                <a:lnTo>
                  <a:pt x="2352967" y="651878"/>
                </a:lnTo>
                <a:lnTo>
                  <a:pt x="2356472" y="651878"/>
                </a:lnTo>
                <a:lnTo>
                  <a:pt x="2359317" y="649046"/>
                </a:lnTo>
                <a:close/>
              </a:path>
              <a:path w="11092180" h="652145">
                <a:moveTo>
                  <a:pt x="2362149" y="9855"/>
                </a:moveTo>
                <a:lnTo>
                  <a:pt x="2355786" y="0"/>
                </a:lnTo>
                <a:lnTo>
                  <a:pt x="2352281" y="0"/>
                </a:lnTo>
                <a:lnTo>
                  <a:pt x="2349436" y="2832"/>
                </a:lnTo>
                <a:lnTo>
                  <a:pt x="2355799" y="12700"/>
                </a:lnTo>
                <a:lnTo>
                  <a:pt x="2359304" y="12700"/>
                </a:lnTo>
                <a:lnTo>
                  <a:pt x="2362149" y="9855"/>
                </a:lnTo>
                <a:close/>
              </a:path>
              <a:path w="11092180" h="652145">
                <a:moveTo>
                  <a:pt x="2384729" y="649046"/>
                </a:moveTo>
                <a:lnTo>
                  <a:pt x="2378367" y="639178"/>
                </a:lnTo>
                <a:lnTo>
                  <a:pt x="2374849" y="639178"/>
                </a:lnTo>
                <a:lnTo>
                  <a:pt x="2372017" y="642023"/>
                </a:lnTo>
                <a:lnTo>
                  <a:pt x="2378379" y="651878"/>
                </a:lnTo>
                <a:lnTo>
                  <a:pt x="2381885" y="651878"/>
                </a:lnTo>
                <a:lnTo>
                  <a:pt x="2384729" y="649046"/>
                </a:lnTo>
                <a:close/>
              </a:path>
              <a:path w="11092180" h="652145">
                <a:moveTo>
                  <a:pt x="2387562" y="9855"/>
                </a:moveTo>
                <a:lnTo>
                  <a:pt x="2381199" y="0"/>
                </a:lnTo>
                <a:lnTo>
                  <a:pt x="2377694" y="0"/>
                </a:lnTo>
                <a:lnTo>
                  <a:pt x="2374849" y="2832"/>
                </a:lnTo>
                <a:lnTo>
                  <a:pt x="2381212" y="12700"/>
                </a:lnTo>
                <a:lnTo>
                  <a:pt x="2384717" y="12700"/>
                </a:lnTo>
                <a:lnTo>
                  <a:pt x="2387562" y="9855"/>
                </a:lnTo>
                <a:close/>
              </a:path>
              <a:path w="11092180" h="652145">
                <a:moveTo>
                  <a:pt x="2410142" y="649046"/>
                </a:moveTo>
                <a:lnTo>
                  <a:pt x="2403779" y="639178"/>
                </a:lnTo>
                <a:lnTo>
                  <a:pt x="2400262" y="639178"/>
                </a:lnTo>
                <a:lnTo>
                  <a:pt x="2397429" y="642023"/>
                </a:lnTo>
                <a:lnTo>
                  <a:pt x="2403792" y="651878"/>
                </a:lnTo>
                <a:lnTo>
                  <a:pt x="2407297" y="651878"/>
                </a:lnTo>
                <a:lnTo>
                  <a:pt x="2410142" y="649046"/>
                </a:lnTo>
                <a:close/>
              </a:path>
              <a:path w="11092180" h="652145">
                <a:moveTo>
                  <a:pt x="2412974" y="9855"/>
                </a:moveTo>
                <a:lnTo>
                  <a:pt x="2406612" y="0"/>
                </a:lnTo>
                <a:lnTo>
                  <a:pt x="2403106" y="0"/>
                </a:lnTo>
                <a:lnTo>
                  <a:pt x="2400262" y="2832"/>
                </a:lnTo>
                <a:lnTo>
                  <a:pt x="2406624" y="12700"/>
                </a:lnTo>
                <a:lnTo>
                  <a:pt x="2410129" y="12700"/>
                </a:lnTo>
                <a:lnTo>
                  <a:pt x="2412974" y="9855"/>
                </a:lnTo>
                <a:close/>
              </a:path>
              <a:path w="11092180" h="652145">
                <a:moveTo>
                  <a:pt x="2435555" y="649046"/>
                </a:moveTo>
                <a:lnTo>
                  <a:pt x="2429192" y="639178"/>
                </a:lnTo>
                <a:lnTo>
                  <a:pt x="2425687" y="639178"/>
                </a:lnTo>
                <a:lnTo>
                  <a:pt x="2422842" y="642023"/>
                </a:lnTo>
                <a:lnTo>
                  <a:pt x="2429205" y="651878"/>
                </a:lnTo>
                <a:lnTo>
                  <a:pt x="2432710" y="651878"/>
                </a:lnTo>
                <a:lnTo>
                  <a:pt x="2435555" y="649046"/>
                </a:lnTo>
                <a:close/>
              </a:path>
              <a:path w="11092180" h="652145">
                <a:moveTo>
                  <a:pt x="2438387" y="9855"/>
                </a:moveTo>
                <a:lnTo>
                  <a:pt x="2432024" y="0"/>
                </a:lnTo>
                <a:lnTo>
                  <a:pt x="2428519" y="0"/>
                </a:lnTo>
                <a:lnTo>
                  <a:pt x="2425674" y="2832"/>
                </a:lnTo>
                <a:lnTo>
                  <a:pt x="2432037" y="12700"/>
                </a:lnTo>
                <a:lnTo>
                  <a:pt x="2435542" y="12700"/>
                </a:lnTo>
                <a:lnTo>
                  <a:pt x="2438387" y="9855"/>
                </a:lnTo>
                <a:close/>
              </a:path>
              <a:path w="11092180" h="652145">
                <a:moveTo>
                  <a:pt x="2460968" y="649046"/>
                </a:moveTo>
                <a:lnTo>
                  <a:pt x="2454605" y="639178"/>
                </a:lnTo>
                <a:lnTo>
                  <a:pt x="2451100" y="639178"/>
                </a:lnTo>
                <a:lnTo>
                  <a:pt x="2448255" y="642023"/>
                </a:lnTo>
                <a:lnTo>
                  <a:pt x="2454618" y="651878"/>
                </a:lnTo>
                <a:lnTo>
                  <a:pt x="2458123" y="651878"/>
                </a:lnTo>
                <a:lnTo>
                  <a:pt x="2460968" y="649046"/>
                </a:lnTo>
                <a:close/>
              </a:path>
              <a:path w="11092180" h="652145">
                <a:moveTo>
                  <a:pt x="2463800" y="9855"/>
                </a:moveTo>
                <a:lnTo>
                  <a:pt x="2457437" y="0"/>
                </a:lnTo>
                <a:lnTo>
                  <a:pt x="2453932" y="0"/>
                </a:lnTo>
                <a:lnTo>
                  <a:pt x="2451087" y="2832"/>
                </a:lnTo>
                <a:lnTo>
                  <a:pt x="2457450" y="12700"/>
                </a:lnTo>
                <a:lnTo>
                  <a:pt x="2460955" y="12700"/>
                </a:lnTo>
                <a:lnTo>
                  <a:pt x="2463800" y="9855"/>
                </a:lnTo>
                <a:close/>
              </a:path>
              <a:path w="11092180" h="652145">
                <a:moveTo>
                  <a:pt x="2486380" y="649046"/>
                </a:moveTo>
                <a:lnTo>
                  <a:pt x="2480018" y="639178"/>
                </a:lnTo>
                <a:lnTo>
                  <a:pt x="2476512" y="639178"/>
                </a:lnTo>
                <a:lnTo>
                  <a:pt x="2473668" y="642023"/>
                </a:lnTo>
                <a:lnTo>
                  <a:pt x="2480030" y="651878"/>
                </a:lnTo>
                <a:lnTo>
                  <a:pt x="2483535" y="651878"/>
                </a:lnTo>
                <a:lnTo>
                  <a:pt x="2486380" y="649046"/>
                </a:lnTo>
                <a:close/>
              </a:path>
              <a:path w="11092180" h="652145">
                <a:moveTo>
                  <a:pt x="2489212" y="9855"/>
                </a:moveTo>
                <a:lnTo>
                  <a:pt x="2482850" y="0"/>
                </a:lnTo>
                <a:lnTo>
                  <a:pt x="2479344" y="0"/>
                </a:lnTo>
                <a:lnTo>
                  <a:pt x="2476500" y="2832"/>
                </a:lnTo>
                <a:lnTo>
                  <a:pt x="2482862" y="12700"/>
                </a:lnTo>
                <a:lnTo>
                  <a:pt x="2486368" y="12700"/>
                </a:lnTo>
                <a:lnTo>
                  <a:pt x="2489212" y="9855"/>
                </a:lnTo>
                <a:close/>
              </a:path>
              <a:path w="11092180" h="652145">
                <a:moveTo>
                  <a:pt x="2511793" y="649046"/>
                </a:moveTo>
                <a:lnTo>
                  <a:pt x="2505430" y="639178"/>
                </a:lnTo>
                <a:lnTo>
                  <a:pt x="2501925" y="639178"/>
                </a:lnTo>
                <a:lnTo>
                  <a:pt x="2499080" y="642023"/>
                </a:lnTo>
                <a:lnTo>
                  <a:pt x="2505443" y="651878"/>
                </a:lnTo>
                <a:lnTo>
                  <a:pt x="2508948" y="651878"/>
                </a:lnTo>
                <a:lnTo>
                  <a:pt x="2511793" y="649046"/>
                </a:lnTo>
                <a:close/>
              </a:path>
              <a:path w="11092180" h="652145">
                <a:moveTo>
                  <a:pt x="2514625" y="9855"/>
                </a:moveTo>
                <a:lnTo>
                  <a:pt x="2508262" y="0"/>
                </a:lnTo>
                <a:lnTo>
                  <a:pt x="2504757" y="0"/>
                </a:lnTo>
                <a:lnTo>
                  <a:pt x="2501912" y="2832"/>
                </a:lnTo>
                <a:lnTo>
                  <a:pt x="2508275" y="12700"/>
                </a:lnTo>
                <a:lnTo>
                  <a:pt x="2511780" y="12700"/>
                </a:lnTo>
                <a:lnTo>
                  <a:pt x="2514625" y="9855"/>
                </a:lnTo>
                <a:close/>
              </a:path>
              <a:path w="11092180" h="652145">
                <a:moveTo>
                  <a:pt x="2537206" y="649046"/>
                </a:moveTo>
                <a:lnTo>
                  <a:pt x="2530843" y="639178"/>
                </a:lnTo>
                <a:lnTo>
                  <a:pt x="2527338" y="639178"/>
                </a:lnTo>
                <a:lnTo>
                  <a:pt x="2524493" y="642023"/>
                </a:lnTo>
                <a:lnTo>
                  <a:pt x="2530856" y="651878"/>
                </a:lnTo>
                <a:lnTo>
                  <a:pt x="2534361" y="651878"/>
                </a:lnTo>
                <a:lnTo>
                  <a:pt x="2537206" y="649046"/>
                </a:lnTo>
                <a:close/>
              </a:path>
              <a:path w="11092180" h="652145">
                <a:moveTo>
                  <a:pt x="2540038" y="9855"/>
                </a:moveTo>
                <a:lnTo>
                  <a:pt x="2533675" y="0"/>
                </a:lnTo>
                <a:lnTo>
                  <a:pt x="2530170" y="0"/>
                </a:lnTo>
                <a:lnTo>
                  <a:pt x="2527325" y="2832"/>
                </a:lnTo>
                <a:lnTo>
                  <a:pt x="2533688" y="12700"/>
                </a:lnTo>
                <a:lnTo>
                  <a:pt x="2537193" y="12700"/>
                </a:lnTo>
                <a:lnTo>
                  <a:pt x="2540038" y="9855"/>
                </a:lnTo>
                <a:close/>
              </a:path>
              <a:path w="11092180" h="652145">
                <a:moveTo>
                  <a:pt x="2562618" y="649046"/>
                </a:moveTo>
                <a:lnTo>
                  <a:pt x="2556256" y="639178"/>
                </a:lnTo>
                <a:lnTo>
                  <a:pt x="2552750" y="639178"/>
                </a:lnTo>
                <a:lnTo>
                  <a:pt x="2549906" y="642023"/>
                </a:lnTo>
                <a:lnTo>
                  <a:pt x="2556268" y="651878"/>
                </a:lnTo>
                <a:lnTo>
                  <a:pt x="2559774" y="651878"/>
                </a:lnTo>
                <a:lnTo>
                  <a:pt x="2562618" y="649046"/>
                </a:lnTo>
                <a:close/>
              </a:path>
              <a:path w="11092180" h="652145">
                <a:moveTo>
                  <a:pt x="2565450" y="9855"/>
                </a:moveTo>
                <a:lnTo>
                  <a:pt x="2559088" y="0"/>
                </a:lnTo>
                <a:lnTo>
                  <a:pt x="2555583" y="0"/>
                </a:lnTo>
                <a:lnTo>
                  <a:pt x="2552738" y="2832"/>
                </a:lnTo>
                <a:lnTo>
                  <a:pt x="2559100" y="12700"/>
                </a:lnTo>
                <a:lnTo>
                  <a:pt x="2562606" y="12700"/>
                </a:lnTo>
                <a:lnTo>
                  <a:pt x="2565450" y="9855"/>
                </a:lnTo>
                <a:close/>
              </a:path>
              <a:path w="11092180" h="652145">
                <a:moveTo>
                  <a:pt x="2588031" y="649046"/>
                </a:moveTo>
                <a:lnTo>
                  <a:pt x="2581668" y="639178"/>
                </a:lnTo>
                <a:lnTo>
                  <a:pt x="2578163" y="639178"/>
                </a:lnTo>
                <a:lnTo>
                  <a:pt x="2575318" y="642023"/>
                </a:lnTo>
                <a:lnTo>
                  <a:pt x="2581681" y="651878"/>
                </a:lnTo>
                <a:lnTo>
                  <a:pt x="2585186" y="651878"/>
                </a:lnTo>
                <a:lnTo>
                  <a:pt x="2588031" y="649046"/>
                </a:lnTo>
                <a:close/>
              </a:path>
              <a:path w="11092180" h="652145">
                <a:moveTo>
                  <a:pt x="2590863" y="9855"/>
                </a:moveTo>
                <a:lnTo>
                  <a:pt x="2584500" y="0"/>
                </a:lnTo>
                <a:lnTo>
                  <a:pt x="2580995" y="0"/>
                </a:lnTo>
                <a:lnTo>
                  <a:pt x="2578150" y="2832"/>
                </a:lnTo>
                <a:lnTo>
                  <a:pt x="2584513" y="12700"/>
                </a:lnTo>
                <a:lnTo>
                  <a:pt x="2588018" y="12700"/>
                </a:lnTo>
                <a:lnTo>
                  <a:pt x="2590863" y="9855"/>
                </a:lnTo>
                <a:close/>
              </a:path>
              <a:path w="11092180" h="652145">
                <a:moveTo>
                  <a:pt x="2613444" y="649046"/>
                </a:moveTo>
                <a:lnTo>
                  <a:pt x="2607081" y="639178"/>
                </a:lnTo>
                <a:lnTo>
                  <a:pt x="2603576" y="639178"/>
                </a:lnTo>
                <a:lnTo>
                  <a:pt x="2600731" y="642023"/>
                </a:lnTo>
                <a:lnTo>
                  <a:pt x="2607094" y="651878"/>
                </a:lnTo>
                <a:lnTo>
                  <a:pt x="2610599" y="651878"/>
                </a:lnTo>
                <a:lnTo>
                  <a:pt x="2613444" y="649046"/>
                </a:lnTo>
                <a:close/>
              </a:path>
              <a:path w="11092180" h="652145">
                <a:moveTo>
                  <a:pt x="2616276" y="9855"/>
                </a:moveTo>
                <a:lnTo>
                  <a:pt x="2609913" y="0"/>
                </a:lnTo>
                <a:lnTo>
                  <a:pt x="2606408" y="0"/>
                </a:lnTo>
                <a:lnTo>
                  <a:pt x="2603563" y="2832"/>
                </a:lnTo>
                <a:lnTo>
                  <a:pt x="2609926" y="12700"/>
                </a:lnTo>
                <a:lnTo>
                  <a:pt x="2613444" y="12700"/>
                </a:lnTo>
                <a:lnTo>
                  <a:pt x="2616276" y="9855"/>
                </a:lnTo>
                <a:close/>
              </a:path>
              <a:path w="11092180" h="652145">
                <a:moveTo>
                  <a:pt x="2638856" y="649046"/>
                </a:moveTo>
                <a:lnTo>
                  <a:pt x="2632494" y="639178"/>
                </a:lnTo>
                <a:lnTo>
                  <a:pt x="2628989" y="639178"/>
                </a:lnTo>
                <a:lnTo>
                  <a:pt x="2626144" y="642023"/>
                </a:lnTo>
                <a:lnTo>
                  <a:pt x="2632506" y="651878"/>
                </a:lnTo>
                <a:lnTo>
                  <a:pt x="2636012" y="651878"/>
                </a:lnTo>
                <a:lnTo>
                  <a:pt x="2638856" y="649046"/>
                </a:lnTo>
                <a:close/>
              </a:path>
              <a:path w="11092180" h="652145">
                <a:moveTo>
                  <a:pt x="2641689" y="9855"/>
                </a:moveTo>
                <a:lnTo>
                  <a:pt x="2635326" y="0"/>
                </a:lnTo>
                <a:lnTo>
                  <a:pt x="2631821" y="0"/>
                </a:lnTo>
                <a:lnTo>
                  <a:pt x="2628976" y="2832"/>
                </a:lnTo>
                <a:lnTo>
                  <a:pt x="2635339" y="12700"/>
                </a:lnTo>
                <a:lnTo>
                  <a:pt x="2638856" y="12700"/>
                </a:lnTo>
                <a:lnTo>
                  <a:pt x="2641689" y="9855"/>
                </a:lnTo>
                <a:close/>
              </a:path>
              <a:path w="11092180" h="652145">
                <a:moveTo>
                  <a:pt x="2664269" y="649046"/>
                </a:moveTo>
                <a:lnTo>
                  <a:pt x="2657906" y="639178"/>
                </a:lnTo>
                <a:lnTo>
                  <a:pt x="2654401" y="639178"/>
                </a:lnTo>
                <a:lnTo>
                  <a:pt x="2651556" y="642023"/>
                </a:lnTo>
                <a:lnTo>
                  <a:pt x="2657919" y="651878"/>
                </a:lnTo>
                <a:lnTo>
                  <a:pt x="2661424" y="651878"/>
                </a:lnTo>
                <a:lnTo>
                  <a:pt x="2664269" y="649046"/>
                </a:lnTo>
                <a:close/>
              </a:path>
              <a:path w="11092180" h="652145">
                <a:moveTo>
                  <a:pt x="2667101" y="9855"/>
                </a:moveTo>
                <a:lnTo>
                  <a:pt x="2660739" y="0"/>
                </a:lnTo>
                <a:lnTo>
                  <a:pt x="2657233" y="0"/>
                </a:lnTo>
                <a:lnTo>
                  <a:pt x="2654389" y="2832"/>
                </a:lnTo>
                <a:lnTo>
                  <a:pt x="2660751" y="12700"/>
                </a:lnTo>
                <a:lnTo>
                  <a:pt x="2664256" y="12700"/>
                </a:lnTo>
                <a:lnTo>
                  <a:pt x="2667101" y="9855"/>
                </a:lnTo>
                <a:close/>
              </a:path>
              <a:path w="11092180" h="652145">
                <a:moveTo>
                  <a:pt x="2689682" y="649046"/>
                </a:moveTo>
                <a:lnTo>
                  <a:pt x="2683319" y="639178"/>
                </a:lnTo>
                <a:lnTo>
                  <a:pt x="2679814" y="639178"/>
                </a:lnTo>
                <a:lnTo>
                  <a:pt x="2676969" y="642023"/>
                </a:lnTo>
                <a:lnTo>
                  <a:pt x="2683332" y="651878"/>
                </a:lnTo>
                <a:lnTo>
                  <a:pt x="2686837" y="651878"/>
                </a:lnTo>
                <a:lnTo>
                  <a:pt x="2689682" y="649046"/>
                </a:lnTo>
                <a:close/>
              </a:path>
              <a:path w="11092180" h="652145">
                <a:moveTo>
                  <a:pt x="2692514" y="9855"/>
                </a:moveTo>
                <a:lnTo>
                  <a:pt x="2686151" y="0"/>
                </a:lnTo>
                <a:lnTo>
                  <a:pt x="2682646" y="0"/>
                </a:lnTo>
                <a:lnTo>
                  <a:pt x="2679801" y="2832"/>
                </a:lnTo>
                <a:lnTo>
                  <a:pt x="2686164" y="12700"/>
                </a:lnTo>
                <a:lnTo>
                  <a:pt x="2689669" y="12700"/>
                </a:lnTo>
                <a:lnTo>
                  <a:pt x="2692514" y="9855"/>
                </a:lnTo>
                <a:close/>
              </a:path>
              <a:path w="11092180" h="652145">
                <a:moveTo>
                  <a:pt x="2715095" y="649046"/>
                </a:moveTo>
                <a:lnTo>
                  <a:pt x="2708732" y="639178"/>
                </a:lnTo>
                <a:lnTo>
                  <a:pt x="2705214" y="639178"/>
                </a:lnTo>
                <a:lnTo>
                  <a:pt x="2702382" y="642023"/>
                </a:lnTo>
                <a:lnTo>
                  <a:pt x="2708745" y="651878"/>
                </a:lnTo>
                <a:lnTo>
                  <a:pt x="2712237" y="651878"/>
                </a:lnTo>
                <a:lnTo>
                  <a:pt x="2715095" y="649046"/>
                </a:lnTo>
                <a:close/>
              </a:path>
              <a:path w="11092180" h="652145">
                <a:moveTo>
                  <a:pt x="2717914" y="9855"/>
                </a:moveTo>
                <a:lnTo>
                  <a:pt x="2711564" y="0"/>
                </a:lnTo>
                <a:lnTo>
                  <a:pt x="2708059" y="0"/>
                </a:lnTo>
                <a:lnTo>
                  <a:pt x="2705214" y="2832"/>
                </a:lnTo>
                <a:lnTo>
                  <a:pt x="2711564" y="12700"/>
                </a:lnTo>
                <a:lnTo>
                  <a:pt x="2715082" y="12700"/>
                </a:lnTo>
                <a:lnTo>
                  <a:pt x="2717914" y="9855"/>
                </a:lnTo>
                <a:close/>
              </a:path>
              <a:path w="11092180" h="652145">
                <a:moveTo>
                  <a:pt x="2740507" y="649046"/>
                </a:moveTo>
                <a:lnTo>
                  <a:pt x="2734145" y="639178"/>
                </a:lnTo>
                <a:lnTo>
                  <a:pt x="2730639" y="639178"/>
                </a:lnTo>
                <a:lnTo>
                  <a:pt x="2727795" y="642023"/>
                </a:lnTo>
                <a:lnTo>
                  <a:pt x="2734157" y="651878"/>
                </a:lnTo>
                <a:lnTo>
                  <a:pt x="2737662" y="651878"/>
                </a:lnTo>
                <a:lnTo>
                  <a:pt x="2740507" y="649046"/>
                </a:lnTo>
                <a:close/>
              </a:path>
              <a:path w="11092180" h="652145">
                <a:moveTo>
                  <a:pt x="2743339" y="9855"/>
                </a:moveTo>
                <a:lnTo>
                  <a:pt x="2736964" y="0"/>
                </a:lnTo>
                <a:lnTo>
                  <a:pt x="2733471" y="0"/>
                </a:lnTo>
                <a:lnTo>
                  <a:pt x="2730614" y="2832"/>
                </a:lnTo>
                <a:lnTo>
                  <a:pt x="2736989" y="12700"/>
                </a:lnTo>
                <a:lnTo>
                  <a:pt x="2740495" y="12700"/>
                </a:lnTo>
                <a:lnTo>
                  <a:pt x="2743339" y="9855"/>
                </a:lnTo>
                <a:close/>
              </a:path>
              <a:path w="11092180" h="652145">
                <a:moveTo>
                  <a:pt x="2765907" y="649046"/>
                </a:moveTo>
                <a:lnTo>
                  <a:pt x="2759557" y="639178"/>
                </a:lnTo>
                <a:lnTo>
                  <a:pt x="2756052" y="639178"/>
                </a:lnTo>
                <a:lnTo>
                  <a:pt x="2753207" y="642023"/>
                </a:lnTo>
                <a:lnTo>
                  <a:pt x="2759557" y="651878"/>
                </a:lnTo>
                <a:lnTo>
                  <a:pt x="2763075" y="651878"/>
                </a:lnTo>
                <a:lnTo>
                  <a:pt x="2765907" y="649046"/>
                </a:lnTo>
                <a:close/>
              </a:path>
              <a:path w="11092180" h="652145">
                <a:moveTo>
                  <a:pt x="2768752" y="9855"/>
                </a:moveTo>
                <a:lnTo>
                  <a:pt x="2762389" y="0"/>
                </a:lnTo>
                <a:lnTo>
                  <a:pt x="2758884" y="0"/>
                </a:lnTo>
                <a:lnTo>
                  <a:pt x="2756039" y="2832"/>
                </a:lnTo>
                <a:lnTo>
                  <a:pt x="2762402" y="12700"/>
                </a:lnTo>
                <a:lnTo>
                  <a:pt x="2765907" y="12700"/>
                </a:lnTo>
                <a:lnTo>
                  <a:pt x="2768752" y="9855"/>
                </a:lnTo>
                <a:close/>
              </a:path>
              <a:path w="11092180" h="652145">
                <a:moveTo>
                  <a:pt x="2791333" y="649046"/>
                </a:moveTo>
                <a:lnTo>
                  <a:pt x="2784970" y="639178"/>
                </a:lnTo>
                <a:lnTo>
                  <a:pt x="2781465" y="639178"/>
                </a:lnTo>
                <a:lnTo>
                  <a:pt x="2778607" y="642023"/>
                </a:lnTo>
                <a:lnTo>
                  <a:pt x="2784983" y="651878"/>
                </a:lnTo>
                <a:lnTo>
                  <a:pt x="2788488" y="651878"/>
                </a:lnTo>
                <a:lnTo>
                  <a:pt x="2791333" y="649046"/>
                </a:lnTo>
                <a:close/>
              </a:path>
              <a:path w="11092180" h="652145">
                <a:moveTo>
                  <a:pt x="2794165" y="9855"/>
                </a:moveTo>
                <a:lnTo>
                  <a:pt x="2787802" y="0"/>
                </a:lnTo>
                <a:lnTo>
                  <a:pt x="2784297" y="0"/>
                </a:lnTo>
                <a:lnTo>
                  <a:pt x="2781452" y="2832"/>
                </a:lnTo>
                <a:lnTo>
                  <a:pt x="2787815" y="12700"/>
                </a:lnTo>
                <a:lnTo>
                  <a:pt x="2791320" y="12700"/>
                </a:lnTo>
                <a:lnTo>
                  <a:pt x="2794165" y="9855"/>
                </a:lnTo>
                <a:close/>
              </a:path>
              <a:path w="11092180" h="652145">
                <a:moveTo>
                  <a:pt x="2816745" y="649046"/>
                </a:moveTo>
                <a:lnTo>
                  <a:pt x="2810383" y="639178"/>
                </a:lnTo>
                <a:lnTo>
                  <a:pt x="2806877" y="639178"/>
                </a:lnTo>
                <a:lnTo>
                  <a:pt x="2804033" y="642023"/>
                </a:lnTo>
                <a:lnTo>
                  <a:pt x="2810395" y="651878"/>
                </a:lnTo>
                <a:lnTo>
                  <a:pt x="2813901" y="651878"/>
                </a:lnTo>
                <a:lnTo>
                  <a:pt x="2816745" y="649046"/>
                </a:lnTo>
                <a:close/>
              </a:path>
              <a:path w="11092180" h="652145">
                <a:moveTo>
                  <a:pt x="2819577" y="9855"/>
                </a:moveTo>
                <a:lnTo>
                  <a:pt x="2813215" y="0"/>
                </a:lnTo>
                <a:lnTo>
                  <a:pt x="2809710" y="0"/>
                </a:lnTo>
                <a:lnTo>
                  <a:pt x="2806865" y="2832"/>
                </a:lnTo>
                <a:lnTo>
                  <a:pt x="2813227" y="12700"/>
                </a:lnTo>
                <a:lnTo>
                  <a:pt x="2816733" y="12700"/>
                </a:lnTo>
                <a:lnTo>
                  <a:pt x="2819577" y="9855"/>
                </a:lnTo>
                <a:close/>
              </a:path>
              <a:path w="11092180" h="652145">
                <a:moveTo>
                  <a:pt x="2842158" y="649046"/>
                </a:moveTo>
                <a:lnTo>
                  <a:pt x="2835795" y="639178"/>
                </a:lnTo>
                <a:lnTo>
                  <a:pt x="2832290" y="639178"/>
                </a:lnTo>
                <a:lnTo>
                  <a:pt x="2829445" y="642023"/>
                </a:lnTo>
                <a:lnTo>
                  <a:pt x="2835808" y="651878"/>
                </a:lnTo>
                <a:lnTo>
                  <a:pt x="2839313" y="651878"/>
                </a:lnTo>
                <a:lnTo>
                  <a:pt x="2842158" y="649046"/>
                </a:lnTo>
                <a:close/>
              </a:path>
              <a:path w="11092180" h="652145">
                <a:moveTo>
                  <a:pt x="2844990" y="9855"/>
                </a:moveTo>
                <a:lnTo>
                  <a:pt x="2838627" y="0"/>
                </a:lnTo>
                <a:lnTo>
                  <a:pt x="2835122" y="0"/>
                </a:lnTo>
                <a:lnTo>
                  <a:pt x="2832277" y="2832"/>
                </a:lnTo>
                <a:lnTo>
                  <a:pt x="2838640" y="12700"/>
                </a:lnTo>
                <a:lnTo>
                  <a:pt x="2842145" y="12700"/>
                </a:lnTo>
                <a:lnTo>
                  <a:pt x="2844990" y="9855"/>
                </a:lnTo>
                <a:close/>
              </a:path>
              <a:path w="11092180" h="652145">
                <a:moveTo>
                  <a:pt x="2867571" y="649046"/>
                </a:moveTo>
                <a:lnTo>
                  <a:pt x="2861208" y="639178"/>
                </a:lnTo>
                <a:lnTo>
                  <a:pt x="2857703" y="639178"/>
                </a:lnTo>
                <a:lnTo>
                  <a:pt x="2854858" y="642023"/>
                </a:lnTo>
                <a:lnTo>
                  <a:pt x="2861221" y="651878"/>
                </a:lnTo>
                <a:lnTo>
                  <a:pt x="2864726" y="651878"/>
                </a:lnTo>
                <a:lnTo>
                  <a:pt x="2867571" y="649046"/>
                </a:lnTo>
                <a:close/>
              </a:path>
              <a:path w="11092180" h="652145">
                <a:moveTo>
                  <a:pt x="2870403" y="9855"/>
                </a:moveTo>
                <a:lnTo>
                  <a:pt x="2864040" y="0"/>
                </a:lnTo>
                <a:lnTo>
                  <a:pt x="2860535" y="0"/>
                </a:lnTo>
                <a:lnTo>
                  <a:pt x="2857690" y="2832"/>
                </a:lnTo>
                <a:lnTo>
                  <a:pt x="2864053" y="12700"/>
                </a:lnTo>
                <a:lnTo>
                  <a:pt x="2867558" y="12700"/>
                </a:lnTo>
                <a:lnTo>
                  <a:pt x="2870403" y="9855"/>
                </a:lnTo>
                <a:close/>
              </a:path>
              <a:path w="11092180" h="652145">
                <a:moveTo>
                  <a:pt x="2892983" y="649046"/>
                </a:moveTo>
                <a:lnTo>
                  <a:pt x="2886621" y="639178"/>
                </a:lnTo>
                <a:lnTo>
                  <a:pt x="2883116" y="639178"/>
                </a:lnTo>
                <a:lnTo>
                  <a:pt x="2880271" y="642023"/>
                </a:lnTo>
                <a:lnTo>
                  <a:pt x="2886633" y="651878"/>
                </a:lnTo>
                <a:lnTo>
                  <a:pt x="2890139" y="651878"/>
                </a:lnTo>
                <a:lnTo>
                  <a:pt x="2892983" y="649046"/>
                </a:lnTo>
                <a:close/>
              </a:path>
              <a:path w="11092180" h="652145">
                <a:moveTo>
                  <a:pt x="2895816" y="9855"/>
                </a:moveTo>
                <a:lnTo>
                  <a:pt x="2889453" y="0"/>
                </a:lnTo>
                <a:lnTo>
                  <a:pt x="2885948" y="0"/>
                </a:lnTo>
                <a:lnTo>
                  <a:pt x="2883103" y="2832"/>
                </a:lnTo>
                <a:lnTo>
                  <a:pt x="2889466" y="12700"/>
                </a:lnTo>
                <a:lnTo>
                  <a:pt x="2892971" y="12700"/>
                </a:lnTo>
                <a:lnTo>
                  <a:pt x="2895816" y="9855"/>
                </a:lnTo>
                <a:close/>
              </a:path>
              <a:path w="11092180" h="652145">
                <a:moveTo>
                  <a:pt x="2918396" y="649046"/>
                </a:moveTo>
                <a:lnTo>
                  <a:pt x="2912033" y="639178"/>
                </a:lnTo>
                <a:lnTo>
                  <a:pt x="2908528" y="639178"/>
                </a:lnTo>
                <a:lnTo>
                  <a:pt x="2905683" y="642023"/>
                </a:lnTo>
                <a:lnTo>
                  <a:pt x="2912046" y="651878"/>
                </a:lnTo>
                <a:lnTo>
                  <a:pt x="2915551" y="651878"/>
                </a:lnTo>
                <a:lnTo>
                  <a:pt x="2918396" y="649046"/>
                </a:lnTo>
                <a:close/>
              </a:path>
              <a:path w="11092180" h="652145">
                <a:moveTo>
                  <a:pt x="2921228" y="9855"/>
                </a:moveTo>
                <a:lnTo>
                  <a:pt x="2914866" y="0"/>
                </a:lnTo>
                <a:lnTo>
                  <a:pt x="2911360" y="0"/>
                </a:lnTo>
                <a:lnTo>
                  <a:pt x="2908516" y="2832"/>
                </a:lnTo>
                <a:lnTo>
                  <a:pt x="2914878" y="12700"/>
                </a:lnTo>
                <a:lnTo>
                  <a:pt x="2918383" y="12700"/>
                </a:lnTo>
                <a:lnTo>
                  <a:pt x="2921228" y="9855"/>
                </a:lnTo>
                <a:close/>
              </a:path>
              <a:path w="11092180" h="652145">
                <a:moveTo>
                  <a:pt x="2943809" y="649046"/>
                </a:moveTo>
                <a:lnTo>
                  <a:pt x="2937446" y="639178"/>
                </a:lnTo>
                <a:lnTo>
                  <a:pt x="2933941" y="639178"/>
                </a:lnTo>
                <a:lnTo>
                  <a:pt x="2931096" y="642023"/>
                </a:lnTo>
                <a:lnTo>
                  <a:pt x="2937459" y="651878"/>
                </a:lnTo>
                <a:lnTo>
                  <a:pt x="2940964" y="651878"/>
                </a:lnTo>
                <a:lnTo>
                  <a:pt x="2943809" y="649046"/>
                </a:lnTo>
                <a:close/>
              </a:path>
              <a:path w="11092180" h="652145">
                <a:moveTo>
                  <a:pt x="2946641" y="9855"/>
                </a:moveTo>
                <a:lnTo>
                  <a:pt x="2940278" y="0"/>
                </a:lnTo>
                <a:lnTo>
                  <a:pt x="2936773" y="0"/>
                </a:lnTo>
                <a:lnTo>
                  <a:pt x="2933928" y="2832"/>
                </a:lnTo>
                <a:lnTo>
                  <a:pt x="2940291" y="12700"/>
                </a:lnTo>
                <a:lnTo>
                  <a:pt x="2943796" y="12700"/>
                </a:lnTo>
                <a:lnTo>
                  <a:pt x="2946641" y="9855"/>
                </a:lnTo>
                <a:close/>
              </a:path>
              <a:path w="11092180" h="652145">
                <a:moveTo>
                  <a:pt x="2969222" y="649046"/>
                </a:moveTo>
                <a:lnTo>
                  <a:pt x="2962859" y="639178"/>
                </a:lnTo>
                <a:lnTo>
                  <a:pt x="2959354" y="639178"/>
                </a:lnTo>
                <a:lnTo>
                  <a:pt x="2956509" y="642023"/>
                </a:lnTo>
                <a:lnTo>
                  <a:pt x="2962872" y="651878"/>
                </a:lnTo>
                <a:lnTo>
                  <a:pt x="2966377" y="651878"/>
                </a:lnTo>
                <a:lnTo>
                  <a:pt x="2969222" y="649046"/>
                </a:lnTo>
                <a:close/>
              </a:path>
              <a:path w="11092180" h="652145">
                <a:moveTo>
                  <a:pt x="2972054" y="9855"/>
                </a:moveTo>
                <a:lnTo>
                  <a:pt x="2965691" y="0"/>
                </a:lnTo>
                <a:lnTo>
                  <a:pt x="2962186" y="0"/>
                </a:lnTo>
                <a:lnTo>
                  <a:pt x="2959341" y="2832"/>
                </a:lnTo>
                <a:lnTo>
                  <a:pt x="2965704" y="12700"/>
                </a:lnTo>
                <a:lnTo>
                  <a:pt x="2969209" y="12700"/>
                </a:lnTo>
                <a:lnTo>
                  <a:pt x="2972054" y="9855"/>
                </a:lnTo>
                <a:close/>
              </a:path>
              <a:path w="11092180" h="652145">
                <a:moveTo>
                  <a:pt x="2994634" y="649046"/>
                </a:moveTo>
                <a:lnTo>
                  <a:pt x="2988272" y="639178"/>
                </a:lnTo>
                <a:lnTo>
                  <a:pt x="2984766" y="639178"/>
                </a:lnTo>
                <a:lnTo>
                  <a:pt x="2981922" y="642023"/>
                </a:lnTo>
                <a:lnTo>
                  <a:pt x="2988284" y="651878"/>
                </a:lnTo>
                <a:lnTo>
                  <a:pt x="2991789" y="651878"/>
                </a:lnTo>
                <a:lnTo>
                  <a:pt x="2994634" y="649046"/>
                </a:lnTo>
                <a:close/>
              </a:path>
              <a:path w="11092180" h="652145">
                <a:moveTo>
                  <a:pt x="2997466" y="9855"/>
                </a:moveTo>
                <a:lnTo>
                  <a:pt x="2991104" y="0"/>
                </a:lnTo>
                <a:lnTo>
                  <a:pt x="2987598" y="0"/>
                </a:lnTo>
                <a:lnTo>
                  <a:pt x="2984754" y="2832"/>
                </a:lnTo>
                <a:lnTo>
                  <a:pt x="2991116" y="12700"/>
                </a:lnTo>
                <a:lnTo>
                  <a:pt x="2994622" y="12700"/>
                </a:lnTo>
                <a:lnTo>
                  <a:pt x="2997466" y="9855"/>
                </a:lnTo>
                <a:close/>
              </a:path>
              <a:path w="11092180" h="652145">
                <a:moveTo>
                  <a:pt x="3020047" y="649046"/>
                </a:moveTo>
                <a:lnTo>
                  <a:pt x="3013684" y="639178"/>
                </a:lnTo>
                <a:lnTo>
                  <a:pt x="3010179" y="639178"/>
                </a:lnTo>
                <a:lnTo>
                  <a:pt x="3007334" y="642023"/>
                </a:lnTo>
                <a:lnTo>
                  <a:pt x="3013697" y="651878"/>
                </a:lnTo>
                <a:lnTo>
                  <a:pt x="3017202" y="651878"/>
                </a:lnTo>
                <a:lnTo>
                  <a:pt x="3020047" y="649046"/>
                </a:lnTo>
                <a:close/>
              </a:path>
              <a:path w="11092180" h="652145">
                <a:moveTo>
                  <a:pt x="3022879" y="9855"/>
                </a:moveTo>
                <a:lnTo>
                  <a:pt x="3016516" y="0"/>
                </a:lnTo>
                <a:lnTo>
                  <a:pt x="3013011" y="0"/>
                </a:lnTo>
                <a:lnTo>
                  <a:pt x="3010166" y="2832"/>
                </a:lnTo>
                <a:lnTo>
                  <a:pt x="3016529" y="12700"/>
                </a:lnTo>
                <a:lnTo>
                  <a:pt x="3020047" y="12700"/>
                </a:lnTo>
                <a:lnTo>
                  <a:pt x="3022879" y="9855"/>
                </a:lnTo>
                <a:close/>
              </a:path>
              <a:path w="11092180" h="652145">
                <a:moveTo>
                  <a:pt x="3045460" y="649046"/>
                </a:moveTo>
                <a:lnTo>
                  <a:pt x="3039097" y="639178"/>
                </a:lnTo>
                <a:lnTo>
                  <a:pt x="3035592" y="639178"/>
                </a:lnTo>
                <a:lnTo>
                  <a:pt x="3032747" y="642023"/>
                </a:lnTo>
                <a:lnTo>
                  <a:pt x="3039110" y="651878"/>
                </a:lnTo>
                <a:lnTo>
                  <a:pt x="3042615" y="651878"/>
                </a:lnTo>
                <a:lnTo>
                  <a:pt x="3045460" y="649046"/>
                </a:lnTo>
                <a:close/>
              </a:path>
              <a:path w="11092180" h="652145">
                <a:moveTo>
                  <a:pt x="3048292" y="9855"/>
                </a:moveTo>
                <a:lnTo>
                  <a:pt x="3041929" y="0"/>
                </a:lnTo>
                <a:lnTo>
                  <a:pt x="3038424" y="0"/>
                </a:lnTo>
                <a:lnTo>
                  <a:pt x="3035579" y="2832"/>
                </a:lnTo>
                <a:lnTo>
                  <a:pt x="3041942" y="12700"/>
                </a:lnTo>
                <a:lnTo>
                  <a:pt x="3045460" y="12700"/>
                </a:lnTo>
                <a:lnTo>
                  <a:pt x="3048292" y="9855"/>
                </a:lnTo>
                <a:close/>
              </a:path>
              <a:path w="11092180" h="652145">
                <a:moveTo>
                  <a:pt x="3070872" y="649046"/>
                </a:moveTo>
                <a:lnTo>
                  <a:pt x="3064510" y="639178"/>
                </a:lnTo>
                <a:lnTo>
                  <a:pt x="3061004" y="639178"/>
                </a:lnTo>
                <a:lnTo>
                  <a:pt x="3058160" y="642023"/>
                </a:lnTo>
                <a:lnTo>
                  <a:pt x="3064522" y="651878"/>
                </a:lnTo>
                <a:lnTo>
                  <a:pt x="3068028" y="651878"/>
                </a:lnTo>
                <a:lnTo>
                  <a:pt x="3070872" y="649046"/>
                </a:lnTo>
                <a:close/>
              </a:path>
              <a:path w="11092180" h="652145">
                <a:moveTo>
                  <a:pt x="3073704" y="9855"/>
                </a:moveTo>
                <a:lnTo>
                  <a:pt x="3067342" y="0"/>
                </a:lnTo>
                <a:lnTo>
                  <a:pt x="3063837" y="0"/>
                </a:lnTo>
                <a:lnTo>
                  <a:pt x="3060992" y="2832"/>
                </a:lnTo>
                <a:lnTo>
                  <a:pt x="3067354" y="12700"/>
                </a:lnTo>
                <a:lnTo>
                  <a:pt x="3070872" y="12700"/>
                </a:lnTo>
                <a:lnTo>
                  <a:pt x="3073704" y="9855"/>
                </a:lnTo>
                <a:close/>
              </a:path>
              <a:path w="11092180" h="652145">
                <a:moveTo>
                  <a:pt x="3096285" y="649046"/>
                </a:moveTo>
                <a:lnTo>
                  <a:pt x="3089922" y="639178"/>
                </a:lnTo>
                <a:lnTo>
                  <a:pt x="3086417" y="639178"/>
                </a:lnTo>
                <a:lnTo>
                  <a:pt x="3083572" y="642023"/>
                </a:lnTo>
                <a:lnTo>
                  <a:pt x="3089935" y="651878"/>
                </a:lnTo>
                <a:lnTo>
                  <a:pt x="3093440" y="651878"/>
                </a:lnTo>
                <a:lnTo>
                  <a:pt x="3096285" y="649046"/>
                </a:lnTo>
                <a:close/>
              </a:path>
              <a:path w="11092180" h="652145">
                <a:moveTo>
                  <a:pt x="3099117" y="9855"/>
                </a:moveTo>
                <a:lnTo>
                  <a:pt x="3092754" y="0"/>
                </a:lnTo>
                <a:lnTo>
                  <a:pt x="3089249" y="0"/>
                </a:lnTo>
                <a:lnTo>
                  <a:pt x="3086404" y="2832"/>
                </a:lnTo>
                <a:lnTo>
                  <a:pt x="3092767" y="12700"/>
                </a:lnTo>
                <a:lnTo>
                  <a:pt x="3096285" y="12700"/>
                </a:lnTo>
                <a:lnTo>
                  <a:pt x="3099117" y="9855"/>
                </a:lnTo>
                <a:close/>
              </a:path>
              <a:path w="11092180" h="652145">
                <a:moveTo>
                  <a:pt x="3121698" y="649046"/>
                </a:moveTo>
                <a:lnTo>
                  <a:pt x="3115335" y="639178"/>
                </a:lnTo>
                <a:lnTo>
                  <a:pt x="3111830" y="639178"/>
                </a:lnTo>
                <a:lnTo>
                  <a:pt x="3108985" y="642023"/>
                </a:lnTo>
                <a:lnTo>
                  <a:pt x="3115348" y="651878"/>
                </a:lnTo>
                <a:lnTo>
                  <a:pt x="3118853" y="651878"/>
                </a:lnTo>
                <a:lnTo>
                  <a:pt x="3121698" y="649046"/>
                </a:lnTo>
                <a:close/>
              </a:path>
              <a:path w="11092180" h="652145">
                <a:moveTo>
                  <a:pt x="3124530" y="9855"/>
                </a:moveTo>
                <a:lnTo>
                  <a:pt x="3118167" y="0"/>
                </a:lnTo>
                <a:lnTo>
                  <a:pt x="3114662" y="0"/>
                </a:lnTo>
                <a:lnTo>
                  <a:pt x="3111817" y="2832"/>
                </a:lnTo>
                <a:lnTo>
                  <a:pt x="3118180" y="12700"/>
                </a:lnTo>
                <a:lnTo>
                  <a:pt x="3121698" y="12700"/>
                </a:lnTo>
                <a:lnTo>
                  <a:pt x="3124530" y="9855"/>
                </a:lnTo>
                <a:close/>
              </a:path>
              <a:path w="11092180" h="652145">
                <a:moveTo>
                  <a:pt x="3147110" y="649046"/>
                </a:moveTo>
                <a:lnTo>
                  <a:pt x="3140748" y="639178"/>
                </a:lnTo>
                <a:lnTo>
                  <a:pt x="3137243" y="639178"/>
                </a:lnTo>
                <a:lnTo>
                  <a:pt x="3134398" y="642023"/>
                </a:lnTo>
                <a:lnTo>
                  <a:pt x="3140760" y="651878"/>
                </a:lnTo>
                <a:lnTo>
                  <a:pt x="3144266" y="651878"/>
                </a:lnTo>
                <a:lnTo>
                  <a:pt x="3147110" y="649046"/>
                </a:lnTo>
                <a:close/>
              </a:path>
              <a:path w="11092180" h="652145">
                <a:moveTo>
                  <a:pt x="3149943" y="9855"/>
                </a:moveTo>
                <a:lnTo>
                  <a:pt x="3143580" y="0"/>
                </a:lnTo>
                <a:lnTo>
                  <a:pt x="3140075" y="0"/>
                </a:lnTo>
                <a:lnTo>
                  <a:pt x="3137230" y="2832"/>
                </a:lnTo>
                <a:lnTo>
                  <a:pt x="3143593" y="12700"/>
                </a:lnTo>
                <a:lnTo>
                  <a:pt x="3147110" y="12700"/>
                </a:lnTo>
                <a:lnTo>
                  <a:pt x="3149943" y="9855"/>
                </a:lnTo>
                <a:close/>
              </a:path>
              <a:path w="11092180" h="652145">
                <a:moveTo>
                  <a:pt x="3172523" y="649046"/>
                </a:moveTo>
                <a:lnTo>
                  <a:pt x="3166160" y="639178"/>
                </a:lnTo>
                <a:lnTo>
                  <a:pt x="3162655" y="639178"/>
                </a:lnTo>
                <a:lnTo>
                  <a:pt x="3159810" y="642023"/>
                </a:lnTo>
                <a:lnTo>
                  <a:pt x="3166173" y="651878"/>
                </a:lnTo>
                <a:lnTo>
                  <a:pt x="3169678" y="651878"/>
                </a:lnTo>
                <a:lnTo>
                  <a:pt x="3172523" y="649046"/>
                </a:lnTo>
                <a:close/>
              </a:path>
              <a:path w="11092180" h="652145">
                <a:moveTo>
                  <a:pt x="3175355" y="9855"/>
                </a:moveTo>
                <a:lnTo>
                  <a:pt x="3168993" y="0"/>
                </a:lnTo>
                <a:lnTo>
                  <a:pt x="3165487" y="0"/>
                </a:lnTo>
                <a:lnTo>
                  <a:pt x="3162643" y="2832"/>
                </a:lnTo>
                <a:lnTo>
                  <a:pt x="3169005" y="12700"/>
                </a:lnTo>
                <a:lnTo>
                  <a:pt x="3172523" y="12700"/>
                </a:lnTo>
                <a:lnTo>
                  <a:pt x="3175355" y="9855"/>
                </a:lnTo>
                <a:close/>
              </a:path>
              <a:path w="11092180" h="652145">
                <a:moveTo>
                  <a:pt x="3197936" y="649046"/>
                </a:moveTo>
                <a:lnTo>
                  <a:pt x="3191573" y="639178"/>
                </a:lnTo>
                <a:lnTo>
                  <a:pt x="3188068" y="639178"/>
                </a:lnTo>
                <a:lnTo>
                  <a:pt x="3185223" y="642023"/>
                </a:lnTo>
                <a:lnTo>
                  <a:pt x="3191586" y="651878"/>
                </a:lnTo>
                <a:lnTo>
                  <a:pt x="3195091" y="651878"/>
                </a:lnTo>
                <a:lnTo>
                  <a:pt x="3197936" y="649046"/>
                </a:lnTo>
                <a:close/>
              </a:path>
              <a:path w="11092180" h="652145">
                <a:moveTo>
                  <a:pt x="3200768" y="9855"/>
                </a:moveTo>
                <a:lnTo>
                  <a:pt x="3194405" y="0"/>
                </a:lnTo>
                <a:lnTo>
                  <a:pt x="3190900" y="0"/>
                </a:lnTo>
                <a:lnTo>
                  <a:pt x="3188055" y="2832"/>
                </a:lnTo>
                <a:lnTo>
                  <a:pt x="3194418" y="12700"/>
                </a:lnTo>
                <a:lnTo>
                  <a:pt x="3197936" y="12700"/>
                </a:lnTo>
                <a:lnTo>
                  <a:pt x="3200768" y="9855"/>
                </a:lnTo>
                <a:close/>
              </a:path>
              <a:path w="11092180" h="652145">
                <a:moveTo>
                  <a:pt x="3223349" y="649046"/>
                </a:moveTo>
                <a:lnTo>
                  <a:pt x="3216986" y="639178"/>
                </a:lnTo>
                <a:lnTo>
                  <a:pt x="3213481" y="639178"/>
                </a:lnTo>
                <a:lnTo>
                  <a:pt x="3210636" y="642023"/>
                </a:lnTo>
                <a:lnTo>
                  <a:pt x="3216999" y="651878"/>
                </a:lnTo>
                <a:lnTo>
                  <a:pt x="3220504" y="651878"/>
                </a:lnTo>
                <a:lnTo>
                  <a:pt x="3223349" y="649046"/>
                </a:lnTo>
                <a:close/>
              </a:path>
              <a:path w="11092180" h="652145">
                <a:moveTo>
                  <a:pt x="3226181" y="9855"/>
                </a:moveTo>
                <a:lnTo>
                  <a:pt x="3219818" y="0"/>
                </a:lnTo>
                <a:lnTo>
                  <a:pt x="3216313" y="0"/>
                </a:lnTo>
                <a:lnTo>
                  <a:pt x="3213468" y="2832"/>
                </a:lnTo>
                <a:lnTo>
                  <a:pt x="3219831" y="12700"/>
                </a:lnTo>
                <a:lnTo>
                  <a:pt x="3223349" y="12700"/>
                </a:lnTo>
                <a:lnTo>
                  <a:pt x="3226181" y="9855"/>
                </a:lnTo>
                <a:close/>
              </a:path>
              <a:path w="11092180" h="652145">
                <a:moveTo>
                  <a:pt x="3248761" y="649046"/>
                </a:moveTo>
                <a:lnTo>
                  <a:pt x="3242399" y="639178"/>
                </a:lnTo>
                <a:lnTo>
                  <a:pt x="3238893" y="639178"/>
                </a:lnTo>
                <a:lnTo>
                  <a:pt x="3236049" y="642023"/>
                </a:lnTo>
                <a:lnTo>
                  <a:pt x="3242411" y="651878"/>
                </a:lnTo>
                <a:lnTo>
                  <a:pt x="3245916" y="651878"/>
                </a:lnTo>
                <a:lnTo>
                  <a:pt x="3248761" y="649046"/>
                </a:lnTo>
                <a:close/>
              </a:path>
              <a:path w="11092180" h="652145">
                <a:moveTo>
                  <a:pt x="3251593" y="9855"/>
                </a:moveTo>
                <a:lnTo>
                  <a:pt x="3245231" y="0"/>
                </a:lnTo>
                <a:lnTo>
                  <a:pt x="3241725" y="0"/>
                </a:lnTo>
                <a:lnTo>
                  <a:pt x="3238881" y="2832"/>
                </a:lnTo>
                <a:lnTo>
                  <a:pt x="3245243" y="12700"/>
                </a:lnTo>
                <a:lnTo>
                  <a:pt x="3248761" y="12700"/>
                </a:lnTo>
                <a:lnTo>
                  <a:pt x="3251593" y="9855"/>
                </a:lnTo>
                <a:close/>
              </a:path>
              <a:path w="11092180" h="652145">
                <a:moveTo>
                  <a:pt x="3274174" y="649046"/>
                </a:moveTo>
                <a:lnTo>
                  <a:pt x="3267811" y="639178"/>
                </a:lnTo>
                <a:lnTo>
                  <a:pt x="3264306" y="639178"/>
                </a:lnTo>
                <a:lnTo>
                  <a:pt x="3261461" y="642023"/>
                </a:lnTo>
                <a:lnTo>
                  <a:pt x="3267824" y="651878"/>
                </a:lnTo>
                <a:lnTo>
                  <a:pt x="3271329" y="651878"/>
                </a:lnTo>
                <a:lnTo>
                  <a:pt x="3274174" y="649046"/>
                </a:lnTo>
                <a:close/>
              </a:path>
              <a:path w="11092180" h="652145">
                <a:moveTo>
                  <a:pt x="3277006" y="9855"/>
                </a:moveTo>
                <a:lnTo>
                  <a:pt x="3270643" y="0"/>
                </a:lnTo>
                <a:lnTo>
                  <a:pt x="3267138" y="0"/>
                </a:lnTo>
                <a:lnTo>
                  <a:pt x="3264293" y="2832"/>
                </a:lnTo>
                <a:lnTo>
                  <a:pt x="3270656" y="12700"/>
                </a:lnTo>
                <a:lnTo>
                  <a:pt x="3274174" y="12700"/>
                </a:lnTo>
                <a:lnTo>
                  <a:pt x="3277006" y="9855"/>
                </a:lnTo>
                <a:close/>
              </a:path>
              <a:path w="11092180" h="652145">
                <a:moveTo>
                  <a:pt x="3299587" y="649046"/>
                </a:moveTo>
                <a:lnTo>
                  <a:pt x="3293224" y="639178"/>
                </a:lnTo>
                <a:lnTo>
                  <a:pt x="3289719" y="639178"/>
                </a:lnTo>
                <a:lnTo>
                  <a:pt x="3286874" y="642023"/>
                </a:lnTo>
                <a:lnTo>
                  <a:pt x="3293237" y="651878"/>
                </a:lnTo>
                <a:lnTo>
                  <a:pt x="3296742" y="651878"/>
                </a:lnTo>
                <a:lnTo>
                  <a:pt x="3299587" y="649046"/>
                </a:lnTo>
                <a:close/>
              </a:path>
              <a:path w="11092180" h="652145">
                <a:moveTo>
                  <a:pt x="3302419" y="9855"/>
                </a:moveTo>
                <a:lnTo>
                  <a:pt x="3296056" y="0"/>
                </a:lnTo>
                <a:lnTo>
                  <a:pt x="3292551" y="0"/>
                </a:lnTo>
                <a:lnTo>
                  <a:pt x="3289706" y="2832"/>
                </a:lnTo>
                <a:lnTo>
                  <a:pt x="3296069" y="12700"/>
                </a:lnTo>
                <a:lnTo>
                  <a:pt x="3299587" y="12700"/>
                </a:lnTo>
                <a:lnTo>
                  <a:pt x="3302419" y="9855"/>
                </a:lnTo>
                <a:close/>
              </a:path>
              <a:path w="11092180" h="652145">
                <a:moveTo>
                  <a:pt x="3324999" y="649046"/>
                </a:moveTo>
                <a:lnTo>
                  <a:pt x="3318637" y="639178"/>
                </a:lnTo>
                <a:lnTo>
                  <a:pt x="3315131" y="639178"/>
                </a:lnTo>
                <a:lnTo>
                  <a:pt x="3312287" y="642023"/>
                </a:lnTo>
                <a:lnTo>
                  <a:pt x="3318649" y="651878"/>
                </a:lnTo>
                <a:lnTo>
                  <a:pt x="3322155" y="651878"/>
                </a:lnTo>
                <a:lnTo>
                  <a:pt x="3324999" y="649046"/>
                </a:lnTo>
                <a:close/>
              </a:path>
              <a:path w="11092180" h="652145">
                <a:moveTo>
                  <a:pt x="3327831" y="9855"/>
                </a:moveTo>
                <a:lnTo>
                  <a:pt x="3321469" y="0"/>
                </a:lnTo>
                <a:lnTo>
                  <a:pt x="3317964" y="0"/>
                </a:lnTo>
                <a:lnTo>
                  <a:pt x="3315119" y="2832"/>
                </a:lnTo>
                <a:lnTo>
                  <a:pt x="3321481" y="12700"/>
                </a:lnTo>
                <a:lnTo>
                  <a:pt x="3324999" y="12700"/>
                </a:lnTo>
                <a:lnTo>
                  <a:pt x="3327831" y="9855"/>
                </a:lnTo>
                <a:close/>
              </a:path>
              <a:path w="11092180" h="652145">
                <a:moveTo>
                  <a:pt x="3350412" y="649046"/>
                </a:moveTo>
                <a:lnTo>
                  <a:pt x="3344049" y="639178"/>
                </a:lnTo>
                <a:lnTo>
                  <a:pt x="3340544" y="639178"/>
                </a:lnTo>
                <a:lnTo>
                  <a:pt x="3337699" y="642023"/>
                </a:lnTo>
                <a:lnTo>
                  <a:pt x="3344062" y="651878"/>
                </a:lnTo>
                <a:lnTo>
                  <a:pt x="3347567" y="651878"/>
                </a:lnTo>
                <a:lnTo>
                  <a:pt x="3350412" y="649046"/>
                </a:lnTo>
                <a:close/>
              </a:path>
              <a:path w="11092180" h="652145">
                <a:moveTo>
                  <a:pt x="3353244" y="9855"/>
                </a:moveTo>
                <a:lnTo>
                  <a:pt x="3346881" y="0"/>
                </a:lnTo>
                <a:lnTo>
                  <a:pt x="3343376" y="0"/>
                </a:lnTo>
                <a:lnTo>
                  <a:pt x="3340531" y="2832"/>
                </a:lnTo>
                <a:lnTo>
                  <a:pt x="3346894" y="12700"/>
                </a:lnTo>
                <a:lnTo>
                  <a:pt x="3350412" y="12700"/>
                </a:lnTo>
                <a:lnTo>
                  <a:pt x="3353244" y="9855"/>
                </a:lnTo>
                <a:close/>
              </a:path>
              <a:path w="11092180" h="652145">
                <a:moveTo>
                  <a:pt x="3375825" y="649046"/>
                </a:moveTo>
                <a:lnTo>
                  <a:pt x="3369462" y="639178"/>
                </a:lnTo>
                <a:lnTo>
                  <a:pt x="3365957" y="639178"/>
                </a:lnTo>
                <a:lnTo>
                  <a:pt x="3363112" y="642023"/>
                </a:lnTo>
                <a:lnTo>
                  <a:pt x="3369475" y="651878"/>
                </a:lnTo>
                <a:lnTo>
                  <a:pt x="3372980" y="651878"/>
                </a:lnTo>
                <a:lnTo>
                  <a:pt x="3375825" y="649046"/>
                </a:lnTo>
                <a:close/>
              </a:path>
              <a:path w="11092180" h="652145">
                <a:moveTo>
                  <a:pt x="3378657" y="9855"/>
                </a:moveTo>
                <a:lnTo>
                  <a:pt x="3372294" y="0"/>
                </a:lnTo>
                <a:lnTo>
                  <a:pt x="3368789" y="0"/>
                </a:lnTo>
                <a:lnTo>
                  <a:pt x="3365957" y="2832"/>
                </a:lnTo>
                <a:lnTo>
                  <a:pt x="3372307" y="12700"/>
                </a:lnTo>
                <a:lnTo>
                  <a:pt x="3375825" y="12700"/>
                </a:lnTo>
                <a:lnTo>
                  <a:pt x="3378657" y="9855"/>
                </a:lnTo>
                <a:close/>
              </a:path>
              <a:path w="11092180" h="652145">
                <a:moveTo>
                  <a:pt x="3401237" y="649046"/>
                </a:moveTo>
                <a:lnTo>
                  <a:pt x="3394875" y="639178"/>
                </a:lnTo>
                <a:lnTo>
                  <a:pt x="3391370" y="639178"/>
                </a:lnTo>
                <a:lnTo>
                  <a:pt x="3388525" y="642023"/>
                </a:lnTo>
                <a:lnTo>
                  <a:pt x="3394887" y="651878"/>
                </a:lnTo>
                <a:lnTo>
                  <a:pt x="3398393" y="651878"/>
                </a:lnTo>
                <a:lnTo>
                  <a:pt x="3401237" y="649046"/>
                </a:lnTo>
                <a:close/>
              </a:path>
              <a:path w="11092180" h="652145">
                <a:moveTo>
                  <a:pt x="3404070" y="9855"/>
                </a:moveTo>
                <a:lnTo>
                  <a:pt x="3397707" y="0"/>
                </a:lnTo>
                <a:lnTo>
                  <a:pt x="3394202" y="0"/>
                </a:lnTo>
                <a:lnTo>
                  <a:pt x="3391357" y="2832"/>
                </a:lnTo>
                <a:lnTo>
                  <a:pt x="3397720" y="12700"/>
                </a:lnTo>
                <a:lnTo>
                  <a:pt x="3401237" y="12700"/>
                </a:lnTo>
                <a:lnTo>
                  <a:pt x="3404070" y="9855"/>
                </a:lnTo>
                <a:close/>
              </a:path>
              <a:path w="11092180" h="652145">
                <a:moveTo>
                  <a:pt x="3426650" y="649046"/>
                </a:moveTo>
                <a:lnTo>
                  <a:pt x="3420287" y="639178"/>
                </a:lnTo>
                <a:lnTo>
                  <a:pt x="3416782" y="639178"/>
                </a:lnTo>
                <a:lnTo>
                  <a:pt x="3413937" y="642023"/>
                </a:lnTo>
                <a:lnTo>
                  <a:pt x="3420300" y="651878"/>
                </a:lnTo>
                <a:lnTo>
                  <a:pt x="3423805" y="651878"/>
                </a:lnTo>
                <a:lnTo>
                  <a:pt x="3426650" y="649046"/>
                </a:lnTo>
                <a:close/>
              </a:path>
              <a:path w="11092180" h="652145">
                <a:moveTo>
                  <a:pt x="3429482" y="9855"/>
                </a:moveTo>
                <a:lnTo>
                  <a:pt x="3423120" y="0"/>
                </a:lnTo>
                <a:lnTo>
                  <a:pt x="3419614" y="0"/>
                </a:lnTo>
                <a:lnTo>
                  <a:pt x="3416770" y="2832"/>
                </a:lnTo>
                <a:lnTo>
                  <a:pt x="3423132" y="12700"/>
                </a:lnTo>
                <a:lnTo>
                  <a:pt x="3426650" y="12700"/>
                </a:lnTo>
                <a:lnTo>
                  <a:pt x="3429482" y="9855"/>
                </a:lnTo>
                <a:close/>
              </a:path>
              <a:path w="11092180" h="652145">
                <a:moveTo>
                  <a:pt x="3452063" y="649046"/>
                </a:moveTo>
                <a:lnTo>
                  <a:pt x="3445700" y="639178"/>
                </a:lnTo>
                <a:lnTo>
                  <a:pt x="3442195" y="639178"/>
                </a:lnTo>
                <a:lnTo>
                  <a:pt x="3439350" y="642023"/>
                </a:lnTo>
                <a:lnTo>
                  <a:pt x="3445713" y="651878"/>
                </a:lnTo>
                <a:lnTo>
                  <a:pt x="3449218" y="651878"/>
                </a:lnTo>
                <a:lnTo>
                  <a:pt x="3452063" y="649046"/>
                </a:lnTo>
                <a:close/>
              </a:path>
              <a:path w="11092180" h="652145">
                <a:moveTo>
                  <a:pt x="3454895" y="9855"/>
                </a:moveTo>
                <a:lnTo>
                  <a:pt x="3448532" y="0"/>
                </a:lnTo>
                <a:lnTo>
                  <a:pt x="3445027" y="0"/>
                </a:lnTo>
                <a:lnTo>
                  <a:pt x="3442182" y="2832"/>
                </a:lnTo>
                <a:lnTo>
                  <a:pt x="3448545" y="12700"/>
                </a:lnTo>
                <a:lnTo>
                  <a:pt x="3452063" y="12700"/>
                </a:lnTo>
                <a:lnTo>
                  <a:pt x="3454895" y="9855"/>
                </a:lnTo>
                <a:close/>
              </a:path>
              <a:path w="11092180" h="652145">
                <a:moveTo>
                  <a:pt x="3477476" y="649046"/>
                </a:moveTo>
                <a:lnTo>
                  <a:pt x="3471113" y="639178"/>
                </a:lnTo>
                <a:lnTo>
                  <a:pt x="3467608" y="639178"/>
                </a:lnTo>
                <a:lnTo>
                  <a:pt x="3464763" y="642023"/>
                </a:lnTo>
                <a:lnTo>
                  <a:pt x="3471126" y="651878"/>
                </a:lnTo>
                <a:lnTo>
                  <a:pt x="3474631" y="651878"/>
                </a:lnTo>
                <a:lnTo>
                  <a:pt x="3477476" y="649046"/>
                </a:lnTo>
                <a:close/>
              </a:path>
              <a:path w="11092180" h="652145">
                <a:moveTo>
                  <a:pt x="3480308" y="9855"/>
                </a:moveTo>
                <a:lnTo>
                  <a:pt x="3473945" y="0"/>
                </a:lnTo>
                <a:lnTo>
                  <a:pt x="3470440" y="0"/>
                </a:lnTo>
                <a:lnTo>
                  <a:pt x="3467595" y="2832"/>
                </a:lnTo>
                <a:lnTo>
                  <a:pt x="3473958" y="12700"/>
                </a:lnTo>
                <a:lnTo>
                  <a:pt x="3477476" y="12700"/>
                </a:lnTo>
                <a:lnTo>
                  <a:pt x="3480308" y="9855"/>
                </a:lnTo>
                <a:close/>
              </a:path>
              <a:path w="11092180" h="652145">
                <a:moveTo>
                  <a:pt x="3502888" y="649046"/>
                </a:moveTo>
                <a:lnTo>
                  <a:pt x="3496526" y="639178"/>
                </a:lnTo>
                <a:lnTo>
                  <a:pt x="3493020" y="639178"/>
                </a:lnTo>
                <a:lnTo>
                  <a:pt x="3490176" y="642023"/>
                </a:lnTo>
                <a:lnTo>
                  <a:pt x="3496538" y="651878"/>
                </a:lnTo>
                <a:lnTo>
                  <a:pt x="3500043" y="651878"/>
                </a:lnTo>
                <a:lnTo>
                  <a:pt x="3502888" y="649046"/>
                </a:lnTo>
                <a:close/>
              </a:path>
              <a:path w="11092180" h="652145">
                <a:moveTo>
                  <a:pt x="3505733" y="9855"/>
                </a:moveTo>
                <a:lnTo>
                  <a:pt x="3499358" y="0"/>
                </a:lnTo>
                <a:lnTo>
                  <a:pt x="3495852" y="0"/>
                </a:lnTo>
                <a:lnTo>
                  <a:pt x="3493020" y="2832"/>
                </a:lnTo>
                <a:lnTo>
                  <a:pt x="3499370" y="12700"/>
                </a:lnTo>
                <a:lnTo>
                  <a:pt x="3502888" y="12700"/>
                </a:lnTo>
                <a:lnTo>
                  <a:pt x="3505733" y="9855"/>
                </a:lnTo>
                <a:close/>
              </a:path>
              <a:path w="11092180" h="652145">
                <a:moveTo>
                  <a:pt x="3528301" y="649046"/>
                </a:moveTo>
                <a:lnTo>
                  <a:pt x="3521938" y="639178"/>
                </a:lnTo>
                <a:lnTo>
                  <a:pt x="3518433" y="639178"/>
                </a:lnTo>
                <a:lnTo>
                  <a:pt x="3515588" y="642023"/>
                </a:lnTo>
                <a:lnTo>
                  <a:pt x="3521951" y="651878"/>
                </a:lnTo>
                <a:lnTo>
                  <a:pt x="3525456" y="651878"/>
                </a:lnTo>
                <a:lnTo>
                  <a:pt x="3528301" y="649046"/>
                </a:lnTo>
                <a:close/>
              </a:path>
              <a:path w="11092180" h="652145">
                <a:moveTo>
                  <a:pt x="3531133" y="9855"/>
                </a:moveTo>
                <a:lnTo>
                  <a:pt x="3524796" y="0"/>
                </a:lnTo>
                <a:lnTo>
                  <a:pt x="3521265" y="0"/>
                </a:lnTo>
                <a:lnTo>
                  <a:pt x="3518433" y="2832"/>
                </a:lnTo>
                <a:lnTo>
                  <a:pt x="3524796" y="12700"/>
                </a:lnTo>
                <a:lnTo>
                  <a:pt x="3528301" y="12700"/>
                </a:lnTo>
                <a:lnTo>
                  <a:pt x="3531133" y="9855"/>
                </a:lnTo>
                <a:close/>
              </a:path>
              <a:path w="11092180" h="652145">
                <a:moveTo>
                  <a:pt x="3553714" y="649046"/>
                </a:moveTo>
                <a:lnTo>
                  <a:pt x="3547351" y="639178"/>
                </a:lnTo>
                <a:lnTo>
                  <a:pt x="3543846" y="639178"/>
                </a:lnTo>
                <a:lnTo>
                  <a:pt x="3541001" y="642023"/>
                </a:lnTo>
                <a:lnTo>
                  <a:pt x="3547364" y="651878"/>
                </a:lnTo>
                <a:lnTo>
                  <a:pt x="3550869" y="651878"/>
                </a:lnTo>
                <a:lnTo>
                  <a:pt x="3553714" y="649046"/>
                </a:lnTo>
                <a:close/>
              </a:path>
              <a:path w="11092180" h="652145">
                <a:moveTo>
                  <a:pt x="3556558" y="9855"/>
                </a:moveTo>
                <a:lnTo>
                  <a:pt x="3550196" y="0"/>
                </a:lnTo>
                <a:lnTo>
                  <a:pt x="3546678" y="0"/>
                </a:lnTo>
                <a:lnTo>
                  <a:pt x="3543833" y="2832"/>
                </a:lnTo>
                <a:lnTo>
                  <a:pt x="3550208" y="12700"/>
                </a:lnTo>
                <a:lnTo>
                  <a:pt x="3553714" y="12700"/>
                </a:lnTo>
                <a:lnTo>
                  <a:pt x="3556558" y="9855"/>
                </a:lnTo>
                <a:close/>
              </a:path>
              <a:path w="11092180" h="652145">
                <a:moveTo>
                  <a:pt x="3579126" y="649046"/>
                </a:moveTo>
                <a:lnTo>
                  <a:pt x="3572764" y="639178"/>
                </a:lnTo>
                <a:lnTo>
                  <a:pt x="3569258" y="639178"/>
                </a:lnTo>
                <a:lnTo>
                  <a:pt x="3566414" y="642023"/>
                </a:lnTo>
                <a:lnTo>
                  <a:pt x="3572776" y="651878"/>
                </a:lnTo>
                <a:lnTo>
                  <a:pt x="3576282" y="651878"/>
                </a:lnTo>
                <a:lnTo>
                  <a:pt x="3579126" y="649046"/>
                </a:lnTo>
                <a:close/>
              </a:path>
              <a:path w="11092180" h="652145">
                <a:moveTo>
                  <a:pt x="3581971" y="9855"/>
                </a:moveTo>
                <a:lnTo>
                  <a:pt x="3575608" y="0"/>
                </a:lnTo>
                <a:lnTo>
                  <a:pt x="3572091" y="0"/>
                </a:lnTo>
                <a:lnTo>
                  <a:pt x="3569258" y="2832"/>
                </a:lnTo>
                <a:lnTo>
                  <a:pt x="3575608" y="12700"/>
                </a:lnTo>
                <a:lnTo>
                  <a:pt x="3579126" y="12700"/>
                </a:lnTo>
                <a:lnTo>
                  <a:pt x="3581971" y="9855"/>
                </a:lnTo>
                <a:close/>
              </a:path>
              <a:path w="11092180" h="652145">
                <a:moveTo>
                  <a:pt x="3604539" y="649046"/>
                </a:moveTo>
                <a:lnTo>
                  <a:pt x="3598176" y="639178"/>
                </a:lnTo>
                <a:lnTo>
                  <a:pt x="3594671" y="639178"/>
                </a:lnTo>
                <a:lnTo>
                  <a:pt x="3591826" y="642023"/>
                </a:lnTo>
                <a:lnTo>
                  <a:pt x="3598189" y="651878"/>
                </a:lnTo>
                <a:lnTo>
                  <a:pt x="3601694" y="651878"/>
                </a:lnTo>
                <a:lnTo>
                  <a:pt x="3604539" y="649046"/>
                </a:lnTo>
                <a:close/>
              </a:path>
              <a:path w="11092180" h="652145">
                <a:moveTo>
                  <a:pt x="3607384" y="9855"/>
                </a:moveTo>
                <a:lnTo>
                  <a:pt x="3601034" y="0"/>
                </a:lnTo>
                <a:lnTo>
                  <a:pt x="3597503" y="0"/>
                </a:lnTo>
                <a:lnTo>
                  <a:pt x="3594658" y="2832"/>
                </a:lnTo>
                <a:lnTo>
                  <a:pt x="3601034" y="12700"/>
                </a:lnTo>
                <a:lnTo>
                  <a:pt x="3604539" y="12700"/>
                </a:lnTo>
                <a:lnTo>
                  <a:pt x="3607384" y="9855"/>
                </a:lnTo>
                <a:close/>
              </a:path>
              <a:path w="11092180" h="652145">
                <a:moveTo>
                  <a:pt x="3629952" y="649046"/>
                </a:moveTo>
                <a:lnTo>
                  <a:pt x="3623589" y="639178"/>
                </a:lnTo>
                <a:lnTo>
                  <a:pt x="3620084" y="639178"/>
                </a:lnTo>
                <a:lnTo>
                  <a:pt x="3617239" y="642023"/>
                </a:lnTo>
                <a:lnTo>
                  <a:pt x="3623602" y="651878"/>
                </a:lnTo>
                <a:lnTo>
                  <a:pt x="3627107" y="651878"/>
                </a:lnTo>
                <a:lnTo>
                  <a:pt x="3629952" y="649046"/>
                </a:lnTo>
                <a:close/>
              </a:path>
              <a:path w="11092180" h="652145">
                <a:moveTo>
                  <a:pt x="3632797" y="9855"/>
                </a:moveTo>
                <a:lnTo>
                  <a:pt x="3626434" y="0"/>
                </a:lnTo>
                <a:lnTo>
                  <a:pt x="3622916" y="0"/>
                </a:lnTo>
                <a:lnTo>
                  <a:pt x="3620084" y="2832"/>
                </a:lnTo>
                <a:lnTo>
                  <a:pt x="3626434" y="12700"/>
                </a:lnTo>
                <a:lnTo>
                  <a:pt x="3629952" y="12700"/>
                </a:lnTo>
                <a:lnTo>
                  <a:pt x="3632797" y="9855"/>
                </a:lnTo>
                <a:close/>
              </a:path>
              <a:path w="11092180" h="652145">
                <a:moveTo>
                  <a:pt x="3655364" y="649046"/>
                </a:moveTo>
                <a:lnTo>
                  <a:pt x="3649002" y="639178"/>
                </a:lnTo>
                <a:lnTo>
                  <a:pt x="3645497" y="639178"/>
                </a:lnTo>
                <a:lnTo>
                  <a:pt x="3642652" y="642023"/>
                </a:lnTo>
                <a:lnTo>
                  <a:pt x="3649014" y="651878"/>
                </a:lnTo>
                <a:lnTo>
                  <a:pt x="3652520" y="651878"/>
                </a:lnTo>
                <a:lnTo>
                  <a:pt x="3655364" y="649046"/>
                </a:lnTo>
                <a:close/>
              </a:path>
              <a:path w="11092180" h="652145">
                <a:moveTo>
                  <a:pt x="3658197" y="9855"/>
                </a:moveTo>
                <a:lnTo>
                  <a:pt x="3651859" y="0"/>
                </a:lnTo>
                <a:lnTo>
                  <a:pt x="3648329" y="0"/>
                </a:lnTo>
                <a:lnTo>
                  <a:pt x="3645497" y="2832"/>
                </a:lnTo>
                <a:lnTo>
                  <a:pt x="3651859" y="12700"/>
                </a:lnTo>
                <a:lnTo>
                  <a:pt x="3655364" y="12700"/>
                </a:lnTo>
                <a:lnTo>
                  <a:pt x="3658197" y="9855"/>
                </a:lnTo>
                <a:close/>
              </a:path>
              <a:path w="11092180" h="652145">
                <a:moveTo>
                  <a:pt x="3680777" y="649046"/>
                </a:moveTo>
                <a:lnTo>
                  <a:pt x="3674414" y="639178"/>
                </a:lnTo>
                <a:lnTo>
                  <a:pt x="3670909" y="639178"/>
                </a:lnTo>
                <a:lnTo>
                  <a:pt x="3668064" y="642023"/>
                </a:lnTo>
                <a:lnTo>
                  <a:pt x="3674427" y="651878"/>
                </a:lnTo>
                <a:lnTo>
                  <a:pt x="3677932" y="651878"/>
                </a:lnTo>
                <a:lnTo>
                  <a:pt x="3680777" y="649046"/>
                </a:lnTo>
                <a:close/>
              </a:path>
              <a:path w="11092180" h="652145">
                <a:moveTo>
                  <a:pt x="3683609" y="9855"/>
                </a:moveTo>
                <a:lnTo>
                  <a:pt x="3677259" y="0"/>
                </a:lnTo>
                <a:lnTo>
                  <a:pt x="3673741" y="0"/>
                </a:lnTo>
                <a:lnTo>
                  <a:pt x="3670897" y="2832"/>
                </a:lnTo>
                <a:lnTo>
                  <a:pt x="3677272" y="12700"/>
                </a:lnTo>
                <a:lnTo>
                  <a:pt x="3680777" y="12700"/>
                </a:lnTo>
                <a:lnTo>
                  <a:pt x="3683609" y="9855"/>
                </a:lnTo>
                <a:close/>
              </a:path>
              <a:path w="11092180" h="652145">
                <a:moveTo>
                  <a:pt x="3706190" y="649046"/>
                </a:moveTo>
                <a:lnTo>
                  <a:pt x="3699827" y="639178"/>
                </a:lnTo>
                <a:lnTo>
                  <a:pt x="3696322" y="639178"/>
                </a:lnTo>
                <a:lnTo>
                  <a:pt x="3693477" y="642023"/>
                </a:lnTo>
                <a:lnTo>
                  <a:pt x="3699840" y="651878"/>
                </a:lnTo>
                <a:lnTo>
                  <a:pt x="3703345" y="651878"/>
                </a:lnTo>
                <a:lnTo>
                  <a:pt x="3706190" y="649046"/>
                </a:lnTo>
                <a:close/>
              </a:path>
              <a:path w="11092180" h="652145">
                <a:moveTo>
                  <a:pt x="3709035" y="9855"/>
                </a:moveTo>
                <a:lnTo>
                  <a:pt x="3702672" y="0"/>
                </a:lnTo>
                <a:lnTo>
                  <a:pt x="3699154" y="0"/>
                </a:lnTo>
                <a:lnTo>
                  <a:pt x="3696322" y="2832"/>
                </a:lnTo>
                <a:lnTo>
                  <a:pt x="3702672" y="12700"/>
                </a:lnTo>
                <a:lnTo>
                  <a:pt x="3706190" y="12700"/>
                </a:lnTo>
                <a:lnTo>
                  <a:pt x="3709035" y="9855"/>
                </a:lnTo>
                <a:close/>
              </a:path>
              <a:path w="11092180" h="652145">
                <a:moveTo>
                  <a:pt x="3731603" y="649046"/>
                </a:moveTo>
                <a:lnTo>
                  <a:pt x="3725240" y="639178"/>
                </a:lnTo>
                <a:lnTo>
                  <a:pt x="3721735" y="639178"/>
                </a:lnTo>
                <a:lnTo>
                  <a:pt x="3718890" y="642023"/>
                </a:lnTo>
                <a:lnTo>
                  <a:pt x="3725253" y="651878"/>
                </a:lnTo>
                <a:lnTo>
                  <a:pt x="3728758" y="651878"/>
                </a:lnTo>
                <a:lnTo>
                  <a:pt x="3731603" y="649046"/>
                </a:lnTo>
                <a:close/>
              </a:path>
              <a:path w="11092180" h="652145">
                <a:moveTo>
                  <a:pt x="3734447" y="9855"/>
                </a:moveTo>
                <a:lnTo>
                  <a:pt x="3728097" y="0"/>
                </a:lnTo>
                <a:lnTo>
                  <a:pt x="3724567" y="0"/>
                </a:lnTo>
                <a:lnTo>
                  <a:pt x="3721722" y="2832"/>
                </a:lnTo>
                <a:lnTo>
                  <a:pt x="3728097" y="12700"/>
                </a:lnTo>
                <a:lnTo>
                  <a:pt x="3731603" y="12700"/>
                </a:lnTo>
                <a:lnTo>
                  <a:pt x="3734447" y="9855"/>
                </a:lnTo>
                <a:close/>
              </a:path>
              <a:path w="11092180" h="652145">
                <a:moveTo>
                  <a:pt x="3757015" y="649046"/>
                </a:moveTo>
                <a:lnTo>
                  <a:pt x="3750653" y="639178"/>
                </a:lnTo>
                <a:lnTo>
                  <a:pt x="3747147" y="639178"/>
                </a:lnTo>
                <a:lnTo>
                  <a:pt x="3744303" y="642023"/>
                </a:lnTo>
                <a:lnTo>
                  <a:pt x="3750665" y="651878"/>
                </a:lnTo>
                <a:lnTo>
                  <a:pt x="3754170" y="651878"/>
                </a:lnTo>
                <a:lnTo>
                  <a:pt x="3757015" y="649046"/>
                </a:lnTo>
                <a:close/>
              </a:path>
              <a:path w="11092180" h="652145">
                <a:moveTo>
                  <a:pt x="3759860" y="9855"/>
                </a:moveTo>
                <a:lnTo>
                  <a:pt x="3753497" y="0"/>
                </a:lnTo>
                <a:lnTo>
                  <a:pt x="3749979" y="0"/>
                </a:lnTo>
                <a:lnTo>
                  <a:pt x="3747147" y="2832"/>
                </a:lnTo>
                <a:lnTo>
                  <a:pt x="3753497" y="12700"/>
                </a:lnTo>
                <a:lnTo>
                  <a:pt x="3757015" y="12700"/>
                </a:lnTo>
                <a:lnTo>
                  <a:pt x="3759860" y="9855"/>
                </a:lnTo>
                <a:close/>
              </a:path>
              <a:path w="11092180" h="652145">
                <a:moveTo>
                  <a:pt x="3782428" y="649046"/>
                </a:moveTo>
                <a:lnTo>
                  <a:pt x="3776065" y="639178"/>
                </a:lnTo>
                <a:lnTo>
                  <a:pt x="3772560" y="639178"/>
                </a:lnTo>
                <a:lnTo>
                  <a:pt x="3769715" y="642023"/>
                </a:lnTo>
                <a:lnTo>
                  <a:pt x="3776078" y="651878"/>
                </a:lnTo>
                <a:lnTo>
                  <a:pt x="3779583" y="651878"/>
                </a:lnTo>
                <a:lnTo>
                  <a:pt x="3782428" y="649046"/>
                </a:lnTo>
                <a:close/>
              </a:path>
              <a:path w="11092180" h="652145">
                <a:moveTo>
                  <a:pt x="3785260" y="9855"/>
                </a:moveTo>
                <a:lnTo>
                  <a:pt x="3778897" y="0"/>
                </a:lnTo>
                <a:lnTo>
                  <a:pt x="3775392" y="0"/>
                </a:lnTo>
                <a:lnTo>
                  <a:pt x="3772560" y="2832"/>
                </a:lnTo>
                <a:lnTo>
                  <a:pt x="3778910" y="12700"/>
                </a:lnTo>
                <a:lnTo>
                  <a:pt x="3782428" y="12700"/>
                </a:lnTo>
                <a:lnTo>
                  <a:pt x="3785260" y="9855"/>
                </a:lnTo>
                <a:close/>
              </a:path>
              <a:path w="11092180" h="652145">
                <a:moveTo>
                  <a:pt x="3807841" y="649046"/>
                </a:moveTo>
                <a:lnTo>
                  <a:pt x="3801478" y="639178"/>
                </a:lnTo>
                <a:lnTo>
                  <a:pt x="3797973" y="639178"/>
                </a:lnTo>
                <a:lnTo>
                  <a:pt x="3795128" y="642023"/>
                </a:lnTo>
                <a:lnTo>
                  <a:pt x="3801491" y="651878"/>
                </a:lnTo>
                <a:lnTo>
                  <a:pt x="3804996" y="651878"/>
                </a:lnTo>
                <a:lnTo>
                  <a:pt x="3807841" y="649046"/>
                </a:lnTo>
                <a:close/>
              </a:path>
              <a:path w="11092180" h="652145">
                <a:moveTo>
                  <a:pt x="3810673" y="9855"/>
                </a:moveTo>
                <a:lnTo>
                  <a:pt x="3804323" y="0"/>
                </a:lnTo>
                <a:lnTo>
                  <a:pt x="3800805" y="0"/>
                </a:lnTo>
                <a:lnTo>
                  <a:pt x="3797960" y="2832"/>
                </a:lnTo>
                <a:lnTo>
                  <a:pt x="3804335" y="12700"/>
                </a:lnTo>
                <a:lnTo>
                  <a:pt x="3807841" y="12700"/>
                </a:lnTo>
                <a:lnTo>
                  <a:pt x="3810673" y="9855"/>
                </a:lnTo>
                <a:close/>
              </a:path>
              <a:path w="11092180" h="652145">
                <a:moveTo>
                  <a:pt x="3833253" y="649046"/>
                </a:moveTo>
                <a:lnTo>
                  <a:pt x="3826891" y="639178"/>
                </a:lnTo>
                <a:lnTo>
                  <a:pt x="3823385" y="639178"/>
                </a:lnTo>
                <a:lnTo>
                  <a:pt x="3820541" y="642023"/>
                </a:lnTo>
                <a:lnTo>
                  <a:pt x="3826903" y="651878"/>
                </a:lnTo>
                <a:lnTo>
                  <a:pt x="3830409" y="651878"/>
                </a:lnTo>
                <a:lnTo>
                  <a:pt x="3833253" y="649046"/>
                </a:lnTo>
                <a:close/>
              </a:path>
              <a:path w="11092180" h="652145">
                <a:moveTo>
                  <a:pt x="3836098" y="9855"/>
                </a:moveTo>
                <a:lnTo>
                  <a:pt x="3829735" y="0"/>
                </a:lnTo>
                <a:lnTo>
                  <a:pt x="3826218" y="0"/>
                </a:lnTo>
                <a:lnTo>
                  <a:pt x="3823385" y="2832"/>
                </a:lnTo>
                <a:lnTo>
                  <a:pt x="3829735" y="12700"/>
                </a:lnTo>
                <a:lnTo>
                  <a:pt x="3833253" y="12700"/>
                </a:lnTo>
                <a:lnTo>
                  <a:pt x="3836098" y="9855"/>
                </a:lnTo>
                <a:close/>
              </a:path>
              <a:path w="11092180" h="652145">
                <a:moveTo>
                  <a:pt x="3858666" y="649046"/>
                </a:moveTo>
                <a:lnTo>
                  <a:pt x="3852303" y="639178"/>
                </a:lnTo>
                <a:lnTo>
                  <a:pt x="3848798" y="639178"/>
                </a:lnTo>
                <a:lnTo>
                  <a:pt x="3845953" y="642023"/>
                </a:lnTo>
                <a:lnTo>
                  <a:pt x="3852316" y="651878"/>
                </a:lnTo>
                <a:lnTo>
                  <a:pt x="3855821" y="651878"/>
                </a:lnTo>
                <a:lnTo>
                  <a:pt x="3858666" y="649046"/>
                </a:lnTo>
                <a:close/>
              </a:path>
              <a:path w="11092180" h="652145">
                <a:moveTo>
                  <a:pt x="3861511" y="9855"/>
                </a:moveTo>
                <a:lnTo>
                  <a:pt x="3855161" y="0"/>
                </a:lnTo>
                <a:lnTo>
                  <a:pt x="3851630" y="0"/>
                </a:lnTo>
                <a:lnTo>
                  <a:pt x="3848785" y="2832"/>
                </a:lnTo>
                <a:lnTo>
                  <a:pt x="3855161" y="12700"/>
                </a:lnTo>
                <a:lnTo>
                  <a:pt x="3858666" y="12700"/>
                </a:lnTo>
                <a:lnTo>
                  <a:pt x="3861511" y="9855"/>
                </a:lnTo>
                <a:close/>
              </a:path>
              <a:path w="11092180" h="652145">
                <a:moveTo>
                  <a:pt x="3884079" y="649046"/>
                </a:moveTo>
                <a:lnTo>
                  <a:pt x="3877716" y="639178"/>
                </a:lnTo>
                <a:lnTo>
                  <a:pt x="3874211" y="639178"/>
                </a:lnTo>
                <a:lnTo>
                  <a:pt x="3871366" y="642023"/>
                </a:lnTo>
                <a:lnTo>
                  <a:pt x="3877729" y="651878"/>
                </a:lnTo>
                <a:lnTo>
                  <a:pt x="3881234" y="651878"/>
                </a:lnTo>
                <a:lnTo>
                  <a:pt x="3884079" y="649046"/>
                </a:lnTo>
                <a:close/>
              </a:path>
              <a:path w="11092180" h="652145">
                <a:moveTo>
                  <a:pt x="3886911" y="9855"/>
                </a:moveTo>
                <a:lnTo>
                  <a:pt x="3880561" y="0"/>
                </a:lnTo>
                <a:lnTo>
                  <a:pt x="3877043" y="0"/>
                </a:lnTo>
                <a:lnTo>
                  <a:pt x="3874211" y="2832"/>
                </a:lnTo>
                <a:lnTo>
                  <a:pt x="3880561" y="12700"/>
                </a:lnTo>
                <a:lnTo>
                  <a:pt x="3884079" y="12700"/>
                </a:lnTo>
                <a:lnTo>
                  <a:pt x="3886911" y="9855"/>
                </a:lnTo>
                <a:close/>
              </a:path>
              <a:path w="11092180" h="652145">
                <a:moveTo>
                  <a:pt x="3909491" y="649046"/>
                </a:moveTo>
                <a:lnTo>
                  <a:pt x="3903129" y="639178"/>
                </a:lnTo>
                <a:lnTo>
                  <a:pt x="3899624" y="639178"/>
                </a:lnTo>
                <a:lnTo>
                  <a:pt x="3896779" y="642023"/>
                </a:lnTo>
                <a:lnTo>
                  <a:pt x="3903141" y="651878"/>
                </a:lnTo>
                <a:lnTo>
                  <a:pt x="3906647" y="651878"/>
                </a:lnTo>
                <a:lnTo>
                  <a:pt x="3909491" y="649046"/>
                </a:lnTo>
                <a:close/>
              </a:path>
              <a:path w="11092180" h="652145">
                <a:moveTo>
                  <a:pt x="3912324" y="9855"/>
                </a:moveTo>
                <a:lnTo>
                  <a:pt x="3905961" y="0"/>
                </a:lnTo>
                <a:lnTo>
                  <a:pt x="3902456" y="0"/>
                </a:lnTo>
                <a:lnTo>
                  <a:pt x="3899624" y="2832"/>
                </a:lnTo>
                <a:lnTo>
                  <a:pt x="3905974" y="12700"/>
                </a:lnTo>
                <a:lnTo>
                  <a:pt x="3909491" y="12700"/>
                </a:lnTo>
                <a:lnTo>
                  <a:pt x="3912324" y="9855"/>
                </a:lnTo>
                <a:close/>
              </a:path>
              <a:path w="11092180" h="652145">
                <a:moveTo>
                  <a:pt x="3934904" y="649046"/>
                </a:moveTo>
                <a:lnTo>
                  <a:pt x="3928541" y="639178"/>
                </a:lnTo>
                <a:lnTo>
                  <a:pt x="3925036" y="639178"/>
                </a:lnTo>
                <a:lnTo>
                  <a:pt x="3922191" y="642023"/>
                </a:lnTo>
                <a:lnTo>
                  <a:pt x="3928554" y="651878"/>
                </a:lnTo>
                <a:lnTo>
                  <a:pt x="3932059" y="651878"/>
                </a:lnTo>
                <a:lnTo>
                  <a:pt x="3934904" y="649046"/>
                </a:lnTo>
                <a:close/>
              </a:path>
              <a:path w="11092180" h="652145">
                <a:moveTo>
                  <a:pt x="3937736" y="9855"/>
                </a:moveTo>
                <a:lnTo>
                  <a:pt x="3931399" y="0"/>
                </a:lnTo>
                <a:lnTo>
                  <a:pt x="3927868" y="0"/>
                </a:lnTo>
                <a:lnTo>
                  <a:pt x="3925024" y="2832"/>
                </a:lnTo>
                <a:lnTo>
                  <a:pt x="3931399" y="12700"/>
                </a:lnTo>
                <a:lnTo>
                  <a:pt x="3934904" y="12700"/>
                </a:lnTo>
                <a:lnTo>
                  <a:pt x="3937736" y="9855"/>
                </a:lnTo>
                <a:close/>
              </a:path>
              <a:path w="11092180" h="652145">
                <a:moveTo>
                  <a:pt x="3960317" y="649046"/>
                </a:moveTo>
                <a:lnTo>
                  <a:pt x="3953954" y="639178"/>
                </a:lnTo>
                <a:lnTo>
                  <a:pt x="3950449" y="639178"/>
                </a:lnTo>
                <a:lnTo>
                  <a:pt x="3947604" y="642023"/>
                </a:lnTo>
                <a:lnTo>
                  <a:pt x="3953967" y="651878"/>
                </a:lnTo>
                <a:lnTo>
                  <a:pt x="3957472" y="651878"/>
                </a:lnTo>
                <a:lnTo>
                  <a:pt x="3960317" y="649046"/>
                </a:lnTo>
                <a:close/>
              </a:path>
              <a:path w="11092180" h="652145">
                <a:moveTo>
                  <a:pt x="3963162" y="9855"/>
                </a:moveTo>
                <a:lnTo>
                  <a:pt x="3956799" y="0"/>
                </a:lnTo>
                <a:lnTo>
                  <a:pt x="3953281" y="0"/>
                </a:lnTo>
                <a:lnTo>
                  <a:pt x="3950449" y="2832"/>
                </a:lnTo>
                <a:lnTo>
                  <a:pt x="3956812" y="12700"/>
                </a:lnTo>
                <a:lnTo>
                  <a:pt x="3960317" y="12700"/>
                </a:lnTo>
                <a:lnTo>
                  <a:pt x="3963162" y="9855"/>
                </a:lnTo>
                <a:close/>
              </a:path>
              <a:path w="11092180" h="652145">
                <a:moveTo>
                  <a:pt x="3985730" y="649046"/>
                </a:moveTo>
                <a:lnTo>
                  <a:pt x="3979367" y="639178"/>
                </a:lnTo>
                <a:lnTo>
                  <a:pt x="3975862" y="639178"/>
                </a:lnTo>
                <a:lnTo>
                  <a:pt x="3973017" y="642023"/>
                </a:lnTo>
                <a:lnTo>
                  <a:pt x="3979380" y="651878"/>
                </a:lnTo>
                <a:lnTo>
                  <a:pt x="3982885" y="651878"/>
                </a:lnTo>
                <a:lnTo>
                  <a:pt x="3985730" y="649046"/>
                </a:lnTo>
                <a:close/>
              </a:path>
              <a:path w="11092180" h="652145">
                <a:moveTo>
                  <a:pt x="3988574" y="9855"/>
                </a:moveTo>
                <a:lnTo>
                  <a:pt x="3982212" y="0"/>
                </a:lnTo>
                <a:lnTo>
                  <a:pt x="3978694" y="0"/>
                </a:lnTo>
                <a:lnTo>
                  <a:pt x="3975862" y="2832"/>
                </a:lnTo>
                <a:lnTo>
                  <a:pt x="3982224" y="12700"/>
                </a:lnTo>
                <a:lnTo>
                  <a:pt x="3985730" y="12700"/>
                </a:lnTo>
                <a:lnTo>
                  <a:pt x="3988574" y="9855"/>
                </a:lnTo>
                <a:close/>
              </a:path>
              <a:path w="11092180" h="652145">
                <a:moveTo>
                  <a:pt x="4011142" y="649046"/>
                </a:moveTo>
                <a:lnTo>
                  <a:pt x="4004780" y="639178"/>
                </a:lnTo>
                <a:lnTo>
                  <a:pt x="4001274" y="639178"/>
                </a:lnTo>
                <a:lnTo>
                  <a:pt x="3998430" y="642023"/>
                </a:lnTo>
                <a:lnTo>
                  <a:pt x="4004792" y="651878"/>
                </a:lnTo>
                <a:lnTo>
                  <a:pt x="4008297" y="651878"/>
                </a:lnTo>
                <a:lnTo>
                  <a:pt x="4011142" y="649046"/>
                </a:lnTo>
                <a:close/>
              </a:path>
              <a:path w="11092180" h="652145">
                <a:moveTo>
                  <a:pt x="4013987" y="9855"/>
                </a:moveTo>
                <a:lnTo>
                  <a:pt x="4007624" y="0"/>
                </a:lnTo>
                <a:lnTo>
                  <a:pt x="4004106" y="0"/>
                </a:lnTo>
                <a:lnTo>
                  <a:pt x="4001274" y="2832"/>
                </a:lnTo>
                <a:lnTo>
                  <a:pt x="4007637" y="12700"/>
                </a:lnTo>
                <a:lnTo>
                  <a:pt x="4011142" y="12700"/>
                </a:lnTo>
                <a:lnTo>
                  <a:pt x="4013987" y="9855"/>
                </a:lnTo>
                <a:close/>
              </a:path>
              <a:path w="11092180" h="652145">
                <a:moveTo>
                  <a:pt x="4036555" y="649046"/>
                </a:moveTo>
                <a:lnTo>
                  <a:pt x="4030192" y="639178"/>
                </a:lnTo>
                <a:lnTo>
                  <a:pt x="4026687" y="639178"/>
                </a:lnTo>
                <a:lnTo>
                  <a:pt x="4023842" y="642023"/>
                </a:lnTo>
                <a:lnTo>
                  <a:pt x="4030205" y="651878"/>
                </a:lnTo>
                <a:lnTo>
                  <a:pt x="4033710" y="651878"/>
                </a:lnTo>
                <a:lnTo>
                  <a:pt x="4036555" y="649046"/>
                </a:lnTo>
                <a:close/>
              </a:path>
              <a:path w="11092180" h="652145">
                <a:moveTo>
                  <a:pt x="4039400" y="9855"/>
                </a:moveTo>
                <a:lnTo>
                  <a:pt x="4033037" y="0"/>
                </a:lnTo>
                <a:lnTo>
                  <a:pt x="4029519" y="0"/>
                </a:lnTo>
                <a:lnTo>
                  <a:pt x="4026687" y="2832"/>
                </a:lnTo>
                <a:lnTo>
                  <a:pt x="4033050" y="12700"/>
                </a:lnTo>
                <a:lnTo>
                  <a:pt x="4036555" y="12700"/>
                </a:lnTo>
                <a:lnTo>
                  <a:pt x="4039400" y="9855"/>
                </a:lnTo>
                <a:close/>
              </a:path>
              <a:path w="11092180" h="652145">
                <a:moveTo>
                  <a:pt x="4061968" y="649046"/>
                </a:moveTo>
                <a:lnTo>
                  <a:pt x="4055605" y="639178"/>
                </a:lnTo>
                <a:lnTo>
                  <a:pt x="4052100" y="639178"/>
                </a:lnTo>
                <a:lnTo>
                  <a:pt x="4049255" y="642023"/>
                </a:lnTo>
                <a:lnTo>
                  <a:pt x="4055618" y="651878"/>
                </a:lnTo>
                <a:lnTo>
                  <a:pt x="4059123" y="651878"/>
                </a:lnTo>
                <a:lnTo>
                  <a:pt x="4061968" y="649046"/>
                </a:lnTo>
                <a:close/>
              </a:path>
              <a:path w="11092180" h="652145">
                <a:moveTo>
                  <a:pt x="4064812" y="9855"/>
                </a:moveTo>
                <a:lnTo>
                  <a:pt x="4058450" y="0"/>
                </a:lnTo>
                <a:lnTo>
                  <a:pt x="4054932" y="0"/>
                </a:lnTo>
                <a:lnTo>
                  <a:pt x="4052100" y="2832"/>
                </a:lnTo>
                <a:lnTo>
                  <a:pt x="4058462" y="12700"/>
                </a:lnTo>
                <a:lnTo>
                  <a:pt x="4061968" y="12700"/>
                </a:lnTo>
                <a:lnTo>
                  <a:pt x="4064812" y="9855"/>
                </a:lnTo>
                <a:close/>
              </a:path>
              <a:path w="11092180" h="652145">
                <a:moveTo>
                  <a:pt x="4087380" y="649046"/>
                </a:moveTo>
                <a:lnTo>
                  <a:pt x="4081018" y="639178"/>
                </a:lnTo>
                <a:lnTo>
                  <a:pt x="4077512" y="639178"/>
                </a:lnTo>
                <a:lnTo>
                  <a:pt x="4074668" y="642023"/>
                </a:lnTo>
                <a:lnTo>
                  <a:pt x="4081030" y="651878"/>
                </a:lnTo>
                <a:lnTo>
                  <a:pt x="4084536" y="651878"/>
                </a:lnTo>
                <a:lnTo>
                  <a:pt x="4087380" y="649046"/>
                </a:lnTo>
                <a:close/>
              </a:path>
              <a:path w="11092180" h="652145">
                <a:moveTo>
                  <a:pt x="4090225" y="9855"/>
                </a:moveTo>
                <a:lnTo>
                  <a:pt x="4083862" y="0"/>
                </a:lnTo>
                <a:lnTo>
                  <a:pt x="4080345" y="0"/>
                </a:lnTo>
                <a:lnTo>
                  <a:pt x="4077512" y="2832"/>
                </a:lnTo>
                <a:lnTo>
                  <a:pt x="4083875" y="12700"/>
                </a:lnTo>
                <a:lnTo>
                  <a:pt x="4087380" y="12700"/>
                </a:lnTo>
                <a:lnTo>
                  <a:pt x="4090225" y="9855"/>
                </a:lnTo>
                <a:close/>
              </a:path>
              <a:path w="11092180" h="652145">
                <a:moveTo>
                  <a:pt x="4112793" y="649046"/>
                </a:moveTo>
                <a:lnTo>
                  <a:pt x="4106430" y="639178"/>
                </a:lnTo>
                <a:lnTo>
                  <a:pt x="4102925" y="639178"/>
                </a:lnTo>
                <a:lnTo>
                  <a:pt x="4100080" y="642023"/>
                </a:lnTo>
                <a:lnTo>
                  <a:pt x="4106443" y="651878"/>
                </a:lnTo>
                <a:lnTo>
                  <a:pt x="4109948" y="651878"/>
                </a:lnTo>
                <a:lnTo>
                  <a:pt x="4112793" y="649046"/>
                </a:lnTo>
                <a:close/>
              </a:path>
              <a:path w="11092180" h="652145">
                <a:moveTo>
                  <a:pt x="4115638" y="9855"/>
                </a:moveTo>
                <a:lnTo>
                  <a:pt x="4109275" y="0"/>
                </a:lnTo>
                <a:lnTo>
                  <a:pt x="4105757" y="0"/>
                </a:lnTo>
                <a:lnTo>
                  <a:pt x="4102925" y="2832"/>
                </a:lnTo>
                <a:lnTo>
                  <a:pt x="4109288" y="12700"/>
                </a:lnTo>
                <a:lnTo>
                  <a:pt x="4112793" y="12700"/>
                </a:lnTo>
                <a:lnTo>
                  <a:pt x="4115638" y="9855"/>
                </a:lnTo>
                <a:close/>
              </a:path>
              <a:path w="11092180" h="652145">
                <a:moveTo>
                  <a:pt x="4138206" y="649046"/>
                </a:moveTo>
                <a:lnTo>
                  <a:pt x="4131843" y="639178"/>
                </a:lnTo>
                <a:lnTo>
                  <a:pt x="4128338" y="639178"/>
                </a:lnTo>
                <a:lnTo>
                  <a:pt x="4125493" y="642023"/>
                </a:lnTo>
                <a:lnTo>
                  <a:pt x="4131856" y="651878"/>
                </a:lnTo>
                <a:lnTo>
                  <a:pt x="4135361" y="651878"/>
                </a:lnTo>
                <a:lnTo>
                  <a:pt x="4138206" y="649046"/>
                </a:lnTo>
                <a:close/>
              </a:path>
              <a:path w="11092180" h="652145">
                <a:moveTo>
                  <a:pt x="4141051" y="9855"/>
                </a:moveTo>
                <a:lnTo>
                  <a:pt x="4134688" y="0"/>
                </a:lnTo>
                <a:lnTo>
                  <a:pt x="4131170" y="0"/>
                </a:lnTo>
                <a:lnTo>
                  <a:pt x="4128338" y="2832"/>
                </a:lnTo>
                <a:lnTo>
                  <a:pt x="4134701" y="12700"/>
                </a:lnTo>
                <a:lnTo>
                  <a:pt x="4138206" y="12700"/>
                </a:lnTo>
                <a:lnTo>
                  <a:pt x="4141051" y="9855"/>
                </a:lnTo>
                <a:close/>
              </a:path>
              <a:path w="11092180" h="652145">
                <a:moveTo>
                  <a:pt x="4163618" y="649046"/>
                </a:moveTo>
                <a:lnTo>
                  <a:pt x="4157256" y="639178"/>
                </a:lnTo>
                <a:lnTo>
                  <a:pt x="4153751" y="639178"/>
                </a:lnTo>
                <a:lnTo>
                  <a:pt x="4150906" y="642023"/>
                </a:lnTo>
                <a:lnTo>
                  <a:pt x="4157268" y="651878"/>
                </a:lnTo>
                <a:lnTo>
                  <a:pt x="4160774" y="651878"/>
                </a:lnTo>
                <a:lnTo>
                  <a:pt x="4163618" y="649046"/>
                </a:lnTo>
                <a:close/>
              </a:path>
              <a:path w="11092180" h="652145">
                <a:moveTo>
                  <a:pt x="4166463" y="9855"/>
                </a:moveTo>
                <a:lnTo>
                  <a:pt x="4160101" y="0"/>
                </a:lnTo>
                <a:lnTo>
                  <a:pt x="4156583" y="0"/>
                </a:lnTo>
                <a:lnTo>
                  <a:pt x="4153751" y="2832"/>
                </a:lnTo>
                <a:lnTo>
                  <a:pt x="4160113" y="12700"/>
                </a:lnTo>
                <a:lnTo>
                  <a:pt x="4163618" y="12700"/>
                </a:lnTo>
                <a:lnTo>
                  <a:pt x="4166463" y="9855"/>
                </a:lnTo>
                <a:close/>
              </a:path>
              <a:path w="11092180" h="652145">
                <a:moveTo>
                  <a:pt x="4189031" y="649046"/>
                </a:moveTo>
                <a:lnTo>
                  <a:pt x="4182668" y="639178"/>
                </a:lnTo>
                <a:lnTo>
                  <a:pt x="4179163" y="639178"/>
                </a:lnTo>
                <a:lnTo>
                  <a:pt x="4176318" y="642023"/>
                </a:lnTo>
                <a:lnTo>
                  <a:pt x="4182681" y="651878"/>
                </a:lnTo>
                <a:lnTo>
                  <a:pt x="4186186" y="651878"/>
                </a:lnTo>
                <a:lnTo>
                  <a:pt x="4189031" y="649046"/>
                </a:lnTo>
                <a:close/>
              </a:path>
              <a:path w="11092180" h="652145">
                <a:moveTo>
                  <a:pt x="4191876" y="9855"/>
                </a:moveTo>
                <a:lnTo>
                  <a:pt x="4185513" y="0"/>
                </a:lnTo>
                <a:lnTo>
                  <a:pt x="4181995" y="0"/>
                </a:lnTo>
                <a:lnTo>
                  <a:pt x="4179163" y="2832"/>
                </a:lnTo>
                <a:lnTo>
                  <a:pt x="4185526" y="12700"/>
                </a:lnTo>
                <a:lnTo>
                  <a:pt x="4189031" y="12700"/>
                </a:lnTo>
                <a:lnTo>
                  <a:pt x="4191876" y="9855"/>
                </a:lnTo>
                <a:close/>
              </a:path>
              <a:path w="11092180" h="652145">
                <a:moveTo>
                  <a:pt x="4214444" y="649046"/>
                </a:moveTo>
                <a:lnTo>
                  <a:pt x="4208081" y="639178"/>
                </a:lnTo>
                <a:lnTo>
                  <a:pt x="4204576" y="639178"/>
                </a:lnTo>
                <a:lnTo>
                  <a:pt x="4201731" y="642023"/>
                </a:lnTo>
                <a:lnTo>
                  <a:pt x="4208094" y="651878"/>
                </a:lnTo>
                <a:lnTo>
                  <a:pt x="4211599" y="651878"/>
                </a:lnTo>
                <a:lnTo>
                  <a:pt x="4214444" y="649046"/>
                </a:lnTo>
                <a:close/>
              </a:path>
              <a:path w="11092180" h="652145">
                <a:moveTo>
                  <a:pt x="4217289" y="9855"/>
                </a:moveTo>
                <a:lnTo>
                  <a:pt x="4210926" y="0"/>
                </a:lnTo>
                <a:lnTo>
                  <a:pt x="4207408" y="0"/>
                </a:lnTo>
                <a:lnTo>
                  <a:pt x="4204576" y="2832"/>
                </a:lnTo>
                <a:lnTo>
                  <a:pt x="4210939" y="12700"/>
                </a:lnTo>
                <a:lnTo>
                  <a:pt x="4214444" y="12700"/>
                </a:lnTo>
                <a:lnTo>
                  <a:pt x="4217289" y="9855"/>
                </a:lnTo>
                <a:close/>
              </a:path>
              <a:path w="11092180" h="652145">
                <a:moveTo>
                  <a:pt x="4239857" y="649046"/>
                </a:moveTo>
                <a:lnTo>
                  <a:pt x="4233494" y="639178"/>
                </a:lnTo>
                <a:lnTo>
                  <a:pt x="4229989" y="639178"/>
                </a:lnTo>
                <a:lnTo>
                  <a:pt x="4227144" y="642023"/>
                </a:lnTo>
                <a:lnTo>
                  <a:pt x="4233507" y="651878"/>
                </a:lnTo>
                <a:lnTo>
                  <a:pt x="4237012" y="651878"/>
                </a:lnTo>
                <a:lnTo>
                  <a:pt x="4239857" y="649046"/>
                </a:lnTo>
                <a:close/>
              </a:path>
              <a:path w="11092180" h="652145">
                <a:moveTo>
                  <a:pt x="4242701" y="9855"/>
                </a:moveTo>
                <a:lnTo>
                  <a:pt x="4236339" y="0"/>
                </a:lnTo>
                <a:lnTo>
                  <a:pt x="4232821" y="0"/>
                </a:lnTo>
                <a:lnTo>
                  <a:pt x="4229989" y="2832"/>
                </a:lnTo>
                <a:lnTo>
                  <a:pt x="4236351" y="12700"/>
                </a:lnTo>
                <a:lnTo>
                  <a:pt x="4239857" y="12700"/>
                </a:lnTo>
                <a:lnTo>
                  <a:pt x="4242701" y="9855"/>
                </a:lnTo>
                <a:close/>
              </a:path>
              <a:path w="11092180" h="652145">
                <a:moveTo>
                  <a:pt x="4265269" y="649046"/>
                </a:moveTo>
                <a:lnTo>
                  <a:pt x="4258907" y="639178"/>
                </a:lnTo>
                <a:lnTo>
                  <a:pt x="4255401" y="639178"/>
                </a:lnTo>
                <a:lnTo>
                  <a:pt x="4252557" y="642023"/>
                </a:lnTo>
                <a:lnTo>
                  <a:pt x="4258919" y="651878"/>
                </a:lnTo>
                <a:lnTo>
                  <a:pt x="4262425" y="651878"/>
                </a:lnTo>
                <a:lnTo>
                  <a:pt x="4265269" y="649046"/>
                </a:lnTo>
                <a:close/>
              </a:path>
              <a:path w="11092180" h="652145">
                <a:moveTo>
                  <a:pt x="4268101" y="9855"/>
                </a:moveTo>
                <a:lnTo>
                  <a:pt x="4261751" y="0"/>
                </a:lnTo>
                <a:lnTo>
                  <a:pt x="4258234" y="0"/>
                </a:lnTo>
                <a:lnTo>
                  <a:pt x="4255401" y="2832"/>
                </a:lnTo>
                <a:lnTo>
                  <a:pt x="4261751" y="12700"/>
                </a:lnTo>
                <a:lnTo>
                  <a:pt x="4265269" y="12700"/>
                </a:lnTo>
                <a:lnTo>
                  <a:pt x="4268101" y="9855"/>
                </a:lnTo>
                <a:close/>
              </a:path>
              <a:path w="11092180" h="652145">
                <a:moveTo>
                  <a:pt x="4290682" y="649046"/>
                </a:moveTo>
                <a:lnTo>
                  <a:pt x="4284319" y="639178"/>
                </a:lnTo>
                <a:lnTo>
                  <a:pt x="4280814" y="639178"/>
                </a:lnTo>
                <a:lnTo>
                  <a:pt x="4277969" y="642023"/>
                </a:lnTo>
                <a:lnTo>
                  <a:pt x="4284332" y="651878"/>
                </a:lnTo>
                <a:lnTo>
                  <a:pt x="4287837" y="651878"/>
                </a:lnTo>
                <a:lnTo>
                  <a:pt x="4290682" y="649046"/>
                </a:lnTo>
                <a:close/>
              </a:path>
              <a:path w="11092180" h="652145">
                <a:moveTo>
                  <a:pt x="4293514" y="9855"/>
                </a:moveTo>
                <a:lnTo>
                  <a:pt x="4287151" y="0"/>
                </a:lnTo>
                <a:lnTo>
                  <a:pt x="4283646" y="0"/>
                </a:lnTo>
                <a:lnTo>
                  <a:pt x="4280801" y="2832"/>
                </a:lnTo>
                <a:lnTo>
                  <a:pt x="4287164" y="12700"/>
                </a:lnTo>
                <a:lnTo>
                  <a:pt x="4290682" y="12700"/>
                </a:lnTo>
                <a:lnTo>
                  <a:pt x="4293514" y="9855"/>
                </a:lnTo>
                <a:close/>
              </a:path>
              <a:path w="11092180" h="652145">
                <a:moveTo>
                  <a:pt x="4316095" y="649046"/>
                </a:moveTo>
                <a:lnTo>
                  <a:pt x="4309732" y="639178"/>
                </a:lnTo>
                <a:lnTo>
                  <a:pt x="4306227" y="639178"/>
                </a:lnTo>
                <a:lnTo>
                  <a:pt x="4303382" y="642023"/>
                </a:lnTo>
                <a:lnTo>
                  <a:pt x="4309745" y="651878"/>
                </a:lnTo>
                <a:lnTo>
                  <a:pt x="4313250" y="651878"/>
                </a:lnTo>
                <a:lnTo>
                  <a:pt x="4316095" y="649046"/>
                </a:lnTo>
                <a:close/>
              </a:path>
              <a:path w="11092180" h="652145">
                <a:moveTo>
                  <a:pt x="4318927" y="9855"/>
                </a:moveTo>
                <a:lnTo>
                  <a:pt x="4312564" y="0"/>
                </a:lnTo>
                <a:lnTo>
                  <a:pt x="4309059" y="0"/>
                </a:lnTo>
                <a:lnTo>
                  <a:pt x="4306214" y="2832"/>
                </a:lnTo>
                <a:lnTo>
                  <a:pt x="4312577" y="12700"/>
                </a:lnTo>
                <a:lnTo>
                  <a:pt x="4316095" y="12700"/>
                </a:lnTo>
                <a:lnTo>
                  <a:pt x="4318927" y="9855"/>
                </a:lnTo>
                <a:close/>
              </a:path>
              <a:path w="11092180" h="652145">
                <a:moveTo>
                  <a:pt x="4341507" y="649046"/>
                </a:moveTo>
                <a:lnTo>
                  <a:pt x="4335145" y="639178"/>
                </a:lnTo>
                <a:lnTo>
                  <a:pt x="4331640" y="639178"/>
                </a:lnTo>
                <a:lnTo>
                  <a:pt x="4328795" y="642023"/>
                </a:lnTo>
                <a:lnTo>
                  <a:pt x="4335157" y="651878"/>
                </a:lnTo>
                <a:lnTo>
                  <a:pt x="4338663" y="651878"/>
                </a:lnTo>
                <a:lnTo>
                  <a:pt x="4341507" y="649046"/>
                </a:lnTo>
                <a:close/>
              </a:path>
              <a:path w="11092180" h="652145">
                <a:moveTo>
                  <a:pt x="4344340" y="9855"/>
                </a:moveTo>
                <a:lnTo>
                  <a:pt x="4337977" y="0"/>
                </a:lnTo>
                <a:lnTo>
                  <a:pt x="4334472" y="0"/>
                </a:lnTo>
                <a:lnTo>
                  <a:pt x="4331640" y="2832"/>
                </a:lnTo>
                <a:lnTo>
                  <a:pt x="4337990" y="12700"/>
                </a:lnTo>
                <a:lnTo>
                  <a:pt x="4341507" y="12700"/>
                </a:lnTo>
                <a:lnTo>
                  <a:pt x="4344340" y="9855"/>
                </a:lnTo>
                <a:close/>
              </a:path>
              <a:path w="11092180" h="652145">
                <a:moveTo>
                  <a:pt x="4366920" y="649046"/>
                </a:moveTo>
                <a:lnTo>
                  <a:pt x="4360557" y="639178"/>
                </a:lnTo>
                <a:lnTo>
                  <a:pt x="4357052" y="639178"/>
                </a:lnTo>
                <a:lnTo>
                  <a:pt x="4354207" y="642023"/>
                </a:lnTo>
                <a:lnTo>
                  <a:pt x="4360570" y="651878"/>
                </a:lnTo>
                <a:lnTo>
                  <a:pt x="4364075" y="651878"/>
                </a:lnTo>
                <a:lnTo>
                  <a:pt x="4366920" y="649046"/>
                </a:lnTo>
                <a:close/>
              </a:path>
              <a:path w="11092180" h="652145">
                <a:moveTo>
                  <a:pt x="4369765" y="9855"/>
                </a:moveTo>
                <a:lnTo>
                  <a:pt x="4363415" y="0"/>
                </a:lnTo>
                <a:lnTo>
                  <a:pt x="4359884" y="0"/>
                </a:lnTo>
                <a:lnTo>
                  <a:pt x="4357040" y="2832"/>
                </a:lnTo>
                <a:lnTo>
                  <a:pt x="4363415" y="12700"/>
                </a:lnTo>
                <a:lnTo>
                  <a:pt x="4366920" y="12700"/>
                </a:lnTo>
                <a:lnTo>
                  <a:pt x="4369765" y="9855"/>
                </a:lnTo>
                <a:close/>
              </a:path>
              <a:path w="11092180" h="652145">
                <a:moveTo>
                  <a:pt x="4392333" y="649046"/>
                </a:moveTo>
                <a:lnTo>
                  <a:pt x="4385970" y="639178"/>
                </a:lnTo>
                <a:lnTo>
                  <a:pt x="4382465" y="639178"/>
                </a:lnTo>
                <a:lnTo>
                  <a:pt x="4379620" y="642023"/>
                </a:lnTo>
                <a:lnTo>
                  <a:pt x="4385983" y="651878"/>
                </a:lnTo>
                <a:lnTo>
                  <a:pt x="4389488" y="651878"/>
                </a:lnTo>
                <a:lnTo>
                  <a:pt x="4392333" y="649046"/>
                </a:lnTo>
                <a:close/>
              </a:path>
              <a:path w="11092180" h="652145">
                <a:moveTo>
                  <a:pt x="4395165" y="9855"/>
                </a:moveTo>
                <a:lnTo>
                  <a:pt x="4388815" y="0"/>
                </a:lnTo>
                <a:lnTo>
                  <a:pt x="4385297" y="0"/>
                </a:lnTo>
                <a:lnTo>
                  <a:pt x="4382465" y="2832"/>
                </a:lnTo>
                <a:lnTo>
                  <a:pt x="4388815" y="12700"/>
                </a:lnTo>
                <a:lnTo>
                  <a:pt x="4392333" y="12700"/>
                </a:lnTo>
                <a:lnTo>
                  <a:pt x="4395165" y="9855"/>
                </a:lnTo>
                <a:close/>
              </a:path>
              <a:path w="11092180" h="652145">
                <a:moveTo>
                  <a:pt x="4417746" y="649046"/>
                </a:moveTo>
                <a:lnTo>
                  <a:pt x="4411383" y="639178"/>
                </a:lnTo>
                <a:lnTo>
                  <a:pt x="4407878" y="639178"/>
                </a:lnTo>
                <a:lnTo>
                  <a:pt x="4405033" y="642023"/>
                </a:lnTo>
                <a:lnTo>
                  <a:pt x="4411396" y="651878"/>
                </a:lnTo>
                <a:lnTo>
                  <a:pt x="4414901" y="651878"/>
                </a:lnTo>
                <a:lnTo>
                  <a:pt x="4417746" y="649046"/>
                </a:lnTo>
                <a:close/>
              </a:path>
              <a:path w="11092180" h="652145">
                <a:moveTo>
                  <a:pt x="4420578" y="9855"/>
                </a:moveTo>
                <a:lnTo>
                  <a:pt x="4414215" y="0"/>
                </a:lnTo>
                <a:lnTo>
                  <a:pt x="4410710" y="0"/>
                </a:lnTo>
                <a:lnTo>
                  <a:pt x="4407865" y="2832"/>
                </a:lnTo>
                <a:lnTo>
                  <a:pt x="4414228" y="12700"/>
                </a:lnTo>
                <a:lnTo>
                  <a:pt x="4417746" y="12700"/>
                </a:lnTo>
                <a:lnTo>
                  <a:pt x="4420578" y="9855"/>
                </a:lnTo>
                <a:close/>
              </a:path>
              <a:path w="11092180" h="652145">
                <a:moveTo>
                  <a:pt x="4443158" y="649046"/>
                </a:moveTo>
                <a:lnTo>
                  <a:pt x="4436796" y="639178"/>
                </a:lnTo>
                <a:lnTo>
                  <a:pt x="4433290" y="639178"/>
                </a:lnTo>
                <a:lnTo>
                  <a:pt x="4430446" y="642023"/>
                </a:lnTo>
                <a:lnTo>
                  <a:pt x="4436808" y="651878"/>
                </a:lnTo>
                <a:lnTo>
                  <a:pt x="4440313" y="651878"/>
                </a:lnTo>
                <a:lnTo>
                  <a:pt x="4443158" y="649046"/>
                </a:lnTo>
                <a:close/>
              </a:path>
              <a:path w="11092180" h="652145">
                <a:moveTo>
                  <a:pt x="4445990" y="9855"/>
                </a:moveTo>
                <a:lnTo>
                  <a:pt x="4439628" y="0"/>
                </a:lnTo>
                <a:lnTo>
                  <a:pt x="4436122" y="0"/>
                </a:lnTo>
                <a:lnTo>
                  <a:pt x="4433278" y="2832"/>
                </a:lnTo>
                <a:lnTo>
                  <a:pt x="4439640" y="12700"/>
                </a:lnTo>
                <a:lnTo>
                  <a:pt x="4443158" y="12700"/>
                </a:lnTo>
                <a:lnTo>
                  <a:pt x="4445990" y="9855"/>
                </a:lnTo>
                <a:close/>
              </a:path>
              <a:path w="11092180" h="652145">
                <a:moveTo>
                  <a:pt x="4468571" y="649046"/>
                </a:moveTo>
                <a:lnTo>
                  <a:pt x="4462208" y="639178"/>
                </a:lnTo>
                <a:lnTo>
                  <a:pt x="4458703" y="639178"/>
                </a:lnTo>
                <a:lnTo>
                  <a:pt x="4455858" y="642023"/>
                </a:lnTo>
                <a:lnTo>
                  <a:pt x="4462221" y="651878"/>
                </a:lnTo>
                <a:lnTo>
                  <a:pt x="4465726" y="651878"/>
                </a:lnTo>
                <a:lnTo>
                  <a:pt x="4468571" y="649046"/>
                </a:lnTo>
                <a:close/>
              </a:path>
              <a:path w="11092180" h="652145">
                <a:moveTo>
                  <a:pt x="4471403" y="9855"/>
                </a:moveTo>
                <a:lnTo>
                  <a:pt x="4465040" y="0"/>
                </a:lnTo>
                <a:lnTo>
                  <a:pt x="4461535" y="0"/>
                </a:lnTo>
                <a:lnTo>
                  <a:pt x="4458690" y="2832"/>
                </a:lnTo>
                <a:lnTo>
                  <a:pt x="4465053" y="12700"/>
                </a:lnTo>
                <a:lnTo>
                  <a:pt x="4468571" y="12700"/>
                </a:lnTo>
                <a:lnTo>
                  <a:pt x="4471403" y="9855"/>
                </a:lnTo>
                <a:close/>
              </a:path>
              <a:path w="11092180" h="652145">
                <a:moveTo>
                  <a:pt x="4493984" y="649046"/>
                </a:moveTo>
                <a:lnTo>
                  <a:pt x="4487621" y="639178"/>
                </a:lnTo>
                <a:lnTo>
                  <a:pt x="4484116" y="639178"/>
                </a:lnTo>
                <a:lnTo>
                  <a:pt x="4481271" y="642023"/>
                </a:lnTo>
                <a:lnTo>
                  <a:pt x="4487634" y="651878"/>
                </a:lnTo>
                <a:lnTo>
                  <a:pt x="4491139" y="651878"/>
                </a:lnTo>
                <a:lnTo>
                  <a:pt x="4493984" y="649046"/>
                </a:lnTo>
                <a:close/>
              </a:path>
              <a:path w="11092180" h="652145">
                <a:moveTo>
                  <a:pt x="4496816" y="9855"/>
                </a:moveTo>
                <a:lnTo>
                  <a:pt x="4490453" y="0"/>
                </a:lnTo>
                <a:lnTo>
                  <a:pt x="4486948" y="0"/>
                </a:lnTo>
                <a:lnTo>
                  <a:pt x="4484103" y="2832"/>
                </a:lnTo>
                <a:lnTo>
                  <a:pt x="4490466" y="12700"/>
                </a:lnTo>
                <a:lnTo>
                  <a:pt x="4493971" y="12700"/>
                </a:lnTo>
                <a:lnTo>
                  <a:pt x="4496816" y="9855"/>
                </a:lnTo>
                <a:close/>
              </a:path>
              <a:path w="11092180" h="652145">
                <a:moveTo>
                  <a:pt x="4519396" y="649046"/>
                </a:moveTo>
                <a:lnTo>
                  <a:pt x="4513034" y="639178"/>
                </a:lnTo>
                <a:lnTo>
                  <a:pt x="4509528" y="639178"/>
                </a:lnTo>
                <a:lnTo>
                  <a:pt x="4506684" y="642023"/>
                </a:lnTo>
                <a:lnTo>
                  <a:pt x="4513046" y="651878"/>
                </a:lnTo>
                <a:lnTo>
                  <a:pt x="4516552" y="651878"/>
                </a:lnTo>
                <a:lnTo>
                  <a:pt x="4519396" y="649046"/>
                </a:lnTo>
                <a:close/>
              </a:path>
              <a:path w="11092180" h="652145">
                <a:moveTo>
                  <a:pt x="4522228" y="9855"/>
                </a:moveTo>
                <a:lnTo>
                  <a:pt x="4515866" y="0"/>
                </a:lnTo>
                <a:lnTo>
                  <a:pt x="4512361" y="0"/>
                </a:lnTo>
                <a:lnTo>
                  <a:pt x="4509516" y="2832"/>
                </a:lnTo>
                <a:lnTo>
                  <a:pt x="4515878" y="12700"/>
                </a:lnTo>
                <a:lnTo>
                  <a:pt x="4519384" y="12700"/>
                </a:lnTo>
                <a:lnTo>
                  <a:pt x="4522228" y="9855"/>
                </a:lnTo>
                <a:close/>
              </a:path>
              <a:path w="11092180" h="652145">
                <a:moveTo>
                  <a:pt x="4544809" y="649046"/>
                </a:moveTo>
                <a:lnTo>
                  <a:pt x="4538446" y="639178"/>
                </a:lnTo>
                <a:lnTo>
                  <a:pt x="4534941" y="639178"/>
                </a:lnTo>
                <a:lnTo>
                  <a:pt x="4532096" y="642023"/>
                </a:lnTo>
                <a:lnTo>
                  <a:pt x="4538459" y="651878"/>
                </a:lnTo>
                <a:lnTo>
                  <a:pt x="4541964" y="651878"/>
                </a:lnTo>
                <a:lnTo>
                  <a:pt x="4544809" y="649046"/>
                </a:lnTo>
                <a:close/>
              </a:path>
              <a:path w="11092180" h="652145">
                <a:moveTo>
                  <a:pt x="4547641" y="9855"/>
                </a:moveTo>
                <a:lnTo>
                  <a:pt x="4541278" y="0"/>
                </a:lnTo>
                <a:lnTo>
                  <a:pt x="4537773" y="0"/>
                </a:lnTo>
                <a:lnTo>
                  <a:pt x="4534928" y="2832"/>
                </a:lnTo>
                <a:lnTo>
                  <a:pt x="4541291" y="12700"/>
                </a:lnTo>
                <a:lnTo>
                  <a:pt x="4544796" y="12700"/>
                </a:lnTo>
                <a:lnTo>
                  <a:pt x="4547641" y="9855"/>
                </a:lnTo>
                <a:close/>
              </a:path>
              <a:path w="11092180" h="652145">
                <a:moveTo>
                  <a:pt x="4570222" y="649046"/>
                </a:moveTo>
                <a:lnTo>
                  <a:pt x="4563859" y="639178"/>
                </a:lnTo>
                <a:lnTo>
                  <a:pt x="4560354" y="639178"/>
                </a:lnTo>
                <a:lnTo>
                  <a:pt x="4557509" y="642023"/>
                </a:lnTo>
                <a:lnTo>
                  <a:pt x="4563872" y="651878"/>
                </a:lnTo>
                <a:lnTo>
                  <a:pt x="4567377" y="651878"/>
                </a:lnTo>
                <a:lnTo>
                  <a:pt x="4570222" y="649046"/>
                </a:lnTo>
                <a:close/>
              </a:path>
              <a:path w="11092180" h="652145">
                <a:moveTo>
                  <a:pt x="4573054" y="9855"/>
                </a:moveTo>
                <a:lnTo>
                  <a:pt x="4566691" y="0"/>
                </a:lnTo>
                <a:lnTo>
                  <a:pt x="4563186" y="0"/>
                </a:lnTo>
                <a:lnTo>
                  <a:pt x="4560341" y="2832"/>
                </a:lnTo>
                <a:lnTo>
                  <a:pt x="4566704" y="12700"/>
                </a:lnTo>
                <a:lnTo>
                  <a:pt x="4570209" y="12700"/>
                </a:lnTo>
                <a:lnTo>
                  <a:pt x="4573054" y="9855"/>
                </a:lnTo>
                <a:close/>
              </a:path>
              <a:path w="11092180" h="652145">
                <a:moveTo>
                  <a:pt x="4595634" y="649046"/>
                </a:moveTo>
                <a:lnTo>
                  <a:pt x="4589272" y="639178"/>
                </a:lnTo>
                <a:lnTo>
                  <a:pt x="4585767" y="639178"/>
                </a:lnTo>
                <a:lnTo>
                  <a:pt x="4582922" y="642023"/>
                </a:lnTo>
                <a:lnTo>
                  <a:pt x="4589284" y="651878"/>
                </a:lnTo>
                <a:lnTo>
                  <a:pt x="4592790" y="651878"/>
                </a:lnTo>
                <a:lnTo>
                  <a:pt x="4595634" y="649046"/>
                </a:lnTo>
                <a:close/>
              </a:path>
              <a:path w="11092180" h="652145">
                <a:moveTo>
                  <a:pt x="4598467" y="9855"/>
                </a:moveTo>
                <a:lnTo>
                  <a:pt x="4592104" y="0"/>
                </a:lnTo>
                <a:lnTo>
                  <a:pt x="4588599" y="0"/>
                </a:lnTo>
                <a:lnTo>
                  <a:pt x="4585754" y="2832"/>
                </a:lnTo>
                <a:lnTo>
                  <a:pt x="4592117" y="12700"/>
                </a:lnTo>
                <a:lnTo>
                  <a:pt x="4595622" y="12700"/>
                </a:lnTo>
                <a:lnTo>
                  <a:pt x="4598467" y="9855"/>
                </a:lnTo>
                <a:close/>
              </a:path>
              <a:path w="11092180" h="652145">
                <a:moveTo>
                  <a:pt x="4621047" y="649046"/>
                </a:moveTo>
                <a:lnTo>
                  <a:pt x="4614684" y="639178"/>
                </a:lnTo>
                <a:lnTo>
                  <a:pt x="4611179" y="639178"/>
                </a:lnTo>
                <a:lnTo>
                  <a:pt x="4608334" y="642023"/>
                </a:lnTo>
                <a:lnTo>
                  <a:pt x="4614697" y="651878"/>
                </a:lnTo>
                <a:lnTo>
                  <a:pt x="4618202" y="651878"/>
                </a:lnTo>
                <a:lnTo>
                  <a:pt x="4621047" y="649046"/>
                </a:lnTo>
                <a:close/>
              </a:path>
              <a:path w="11092180" h="652145">
                <a:moveTo>
                  <a:pt x="4623879" y="9855"/>
                </a:moveTo>
                <a:lnTo>
                  <a:pt x="4617517" y="0"/>
                </a:lnTo>
                <a:lnTo>
                  <a:pt x="4614011" y="0"/>
                </a:lnTo>
                <a:lnTo>
                  <a:pt x="4611167" y="2832"/>
                </a:lnTo>
                <a:lnTo>
                  <a:pt x="4617529" y="12700"/>
                </a:lnTo>
                <a:lnTo>
                  <a:pt x="4621034" y="12700"/>
                </a:lnTo>
                <a:lnTo>
                  <a:pt x="4623879" y="9855"/>
                </a:lnTo>
                <a:close/>
              </a:path>
              <a:path w="11092180" h="652145">
                <a:moveTo>
                  <a:pt x="4646460" y="649046"/>
                </a:moveTo>
                <a:lnTo>
                  <a:pt x="4640097" y="639178"/>
                </a:lnTo>
                <a:lnTo>
                  <a:pt x="4636592" y="639178"/>
                </a:lnTo>
                <a:lnTo>
                  <a:pt x="4633747" y="642023"/>
                </a:lnTo>
                <a:lnTo>
                  <a:pt x="4640110" y="651878"/>
                </a:lnTo>
                <a:lnTo>
                  <a:pt x="4643615" y="651878"/>
                </a:lnTo>
                <a:lnTo>
                  <a:pt x="4646460" y="649046"/>
                </a:lnTo>
                <a:close/>
              </a:path>
              <a:path w="11092180" h="652145">
                <a:moveTo>
                  <a:pt x="4649292" y="9855"/>
                </a:moveTo>
                <a:lnTo>
                  <a:pt x="4642929" y="0"/>
                </a:lnTo>
                <a:lnTo>
                  <a:pt x="4639424" y="0"/>
                </a:lnTo>
                <a:lnTo>
                  <a:pt x="4636579" y="2832"/>
                </a:lnTo>
                <a:lnTo>
                  <a:pt x="4642942" y="12700"/>
                </a:lnTo>
                <a:lnTo>
                  <a:pt x="4646447" y="12700"/>
                </a:lnTo>
                <a:lnTo>
                  <a:pt x="4649292" y="9855"/>
                </a:lnTo>
                <a:close/>
              </a:path>
              <a:path w="11092180" h="652145">
                <a:moveTo>
                  <a:pt x="4671873" y="649046"/>
                </a:moveTo>
                <a:lnTo>
                  <a:pt x="4665510" y="639178"/>
                </a:lnTo>
                <a:lnTo>
                  <a:pt x="4661992" y="639178"/>
                </a:lnTo>
                <a:lnTo>
                  <a:pt x="4659160" y="642023"/>
                </a:lnTo>
                <a:lnTo>
                  <a:pt x="4665523" y="651878"/>
                </a:lnTo>
                <a:lnTo>
                  <a:pt x="4669028" y="651878"/>
                </a:lnTo>
                <a:lnTo>
                  <a:pt x="4671873" y="649046"/>
                </a:lnTo>
                <a:close/>
              </a:path>
              <a:path w="11092180" h="652145">
                <a:moveTo>
                  <a:pt x="4674705" y="9855"/>
                </a:moveTo>
                <a:lnTo>
                  <a:pt x="4668342" y="0"/>
                </a:lnTo>
                <a:lnTo>
                  <a:pt x="4664837" y="0"/>
                </a:lnTo>
                <a:lnTo>
                  <a:pt x="4661992" y="2832"/>
                </a:lnTo>
                <a:lnTo>
                  <a:pt x="4668355" y="12700"/>
                </a:lnTo>
                <a:lnTo>
                  <a:pt x="4671860" y="12700"/>
                </a:lnTo>
                <a:lnTo>
                  <a:pt x="4674705" y="9855"/>
                </a:lnTo>
                <a:close/>
              </a:path>
              <a:path w="11092180" h="652145">
                <a:moveTo>
                  <a:pt x="4697285" y="649046"/>
                </a:moveTo>
                <a:lnTo>
                  <a:pt x="4690923" y="639178"/>
                </a:lnTo>
                <a:lnTo>
                  <a:pt x="4687405" y="639178"/>
                </a:lnTo>
                <a:lnTo>
                  <a:pt x="4684573" y="642023"/>
                </a:lnTo>
                <a:lnTo>
                  <a:pt x="4690935" y="651878"/>
                </a:lnTo>
                <a:lnTo>
                  <a:pt x="4694440" y="651878"/>
                </a:lnTo>
                <a:lnTo>
                  <a:pt x="4697285" y="649046"/>
                </a:lnTo>
                <a:close/>
              </a:path>
              <a:path w="11092180" h="652145">
                <a:moveTo>
                  <a:pt x="4700117" y="9855"/>
                </a:moveTo>
                <a:lnTo>
                  <a:pt x="4693755" y="0"/>
                </a:lnTo>
                <a:lnTo>
                  <a:pt x="4690249" y="0"/>
                </a:lnTo>
                <a:lnTo>
                  <a:pt x="4687405" y="2832"/>
                </a:lnTo>
                <a:lnTo>
                  <a:pt x="4693767" y="12700"/>
                </a:lnTo>
                <a:lnTo>
                  <a:pt x="4697273" y="12700"/>
                </a:lnTo>
                <a:lnTo>
                  <a:pt x="4700117" y="9855"/>
                </a:lnTo>
                <a:close/>
              </a:path>
              <a:path w="11092180" h="652145">
                <a:moveTo>
                  <a:pt x="4722698" y="649046"/>
                </a:moveTo>
                <a:lnTo>
                  <a:pt x="4716335" y="639178"/>
                </a:lnTo>
                <a:lnTo>
                  <a:pt x="4712817" y="639178"/>
                </a:lnTo>
                <a:lnTo>
                  <a:pt x="4709985" y="642023"/>
                </a:lnTo>
                <a:lnTo>
                  <a:pt x="4716348" y="651878"/>
                </a:lnTo>
                <a:lnTo>
                  <a:pt x="4719853" y="651878"/>
                </a:lnTo>
                <a:lnTo>
                  <a:pt x="4722698" y="649046"/>
                </a:lnTo>
                <a:close/>
              </a:path>
              <a:path w="11092180" h="652145">
                <a:moveTo>
                  <a:pt x="4725530" y="9855"/>
                </a:moveTo>
                <a:lnTo>
                  <a:pt x="4719167" y="0"/>
                </a:lnTo>
                <a:lnTo>
                  <a:pt x="4715662" y="0"/>
                </a:lnTo>
                <a:lnTo>
                  <a:pt x="4712817" y="2832"/>
                </a:lnTo>
                <a:lnTo>
                  <a:pt x="4719180" y="12700"/>
                </a:lnTo>
                <a:lnTo>
                  <a:pt x="4722685" y="12700"/>
                </a:lnTo>
                <a:lnTo>
                  <a:pt x="4725530" y="9855"/>
                </a:lnTo>
                <a:close/>
              </a:path>
              <a:path w="11092180" h="652145">
                <a:moveTo>
                  <a:pt x="4748111" y="649046"/>
                </a:moveTo>
                <a:lnTo>
                  <a:pt x="4741748" y="639178"/>
                </a:lnTo>
                <a:lnTo>
                  <a:pt x="4738230" y="639178"/>
                </a:lnTo>
                <a:lnTo>
                  <a:pt x="4735398" y="642023"/>
                </a:lnTo>
                <a:lnTo>
                  <a:pt x="4741761" y="651878"/>
                </a:lnTo>
                <a:lnTo>
                  <a:pt x="4745266" y="651878"/>
                </a:lnTo>
                <a:lnTo>
                  <a:pt x="4748111" y="649046"/>
                </a:lnTo>
                <a:close/>
              </a:path>
              <a:path w="11092180" h="652145">
                <a:moveTo>
                  <a:pt x="4750943" y="9855"/>
                </a:moveTo>
                <a:lnTo>
                  <a:pt x="4744580" y="0"/>
                </a:lnTo>
                <a:lnTo>
                  <a:pt x="4741075" y="0"/>
                </a:lnTo>
                <a:lnTo>
                  <a:pt x="4738230" y="2832"/>
                </a:lnTo>
                <a:lnTo>
                  <a:pt x="4744593" y="12700"/>
                </a:lnTo>
                <a:lnTo>
                  <a:pt x="4748098" y="12700"/>
                </a:lnTo>
                <a:lnTo>
                  <a:pt x="4750943" y="9855"/>
                </a:lnTo>
                <a:close/>
              </a:path>
              <a:path w="11092180" h="652145">
                <a:moveTo>
                  <a:pt x="4773523" y="649046"/>
                </a:moveTo>
                <a:lnTo>
                  <a:pt x="4767161" y="639178"/>
                </a:lnTo>
                <a:lnTo>
                  <a:pt x="4763643" y="639178"/>
                </a:lnTo>
                <a:lnTo>
                  <a:pt x="4760811" y="642023"/>
                </a:lnTo>
                <a:lnTo>
                  <a:pt x="4767173" y="651878"/>
                </a:lnTo>
                <a:lnTo>
                  <a:pt x="4770679" y="651878"/>
                </a:lnTo>
                <a:lnTo>
                  <a:pt x="4773523" y="649046"/>
                </a:lnTo>
                <a:close/>
              </a:path>
              <a:path w="11092180" h="652145">
                <a:moveTo>
                  <a:pt x="4776355" y="9855"/>
                </a:moveTo>
                <a:lnTo>
                  <a:pt x="4769993" y="0"/>
                </a:lnTo>
                <a:lnTo>
                  <a:pt x="4766488" y="0"/>
                </a:lnTo>
                <a:lnTo>
                  <a:pt x="4763643" y="2832"/>
                </a:lnTo>
                <a:lnTo>
                  <a:pt x="4770005" y="12700"/>
                </a:lnTo>
                <a:lnTo>
                  <a:pt x="4773511" y="12700"/>
                </a:lnTo>
                <a:lnTo>
                  <a:pt x="4776355" y="9855"/>
                </a:lnTo>
                <a:close/>
              </a:path>
              <a:path w="11092180" h="652145">
                <a:moveTo>
                  <a:pt x="4798936" y="649046"/>
                </a:moveTo>
                <a:lnTo>
                  <a:pt x="4792573" y="639178"/>
                </a:lnTo>
                <a:lnTo>
                  <a:pt x="4789055" y="639178"/>
                </a:lnTo>
                <a:lnTo>
                  <a:pt x="4786223" y="642023"/>
                </a:lnTo>
                <a:lnTo>
                  <a:pt x="4792586" y="651878"/>
                </a:lnTo>
                <a:lnTo>
                  <a:pt x="4796091" y="651878"/>
                </a:lnTo>
                <a:lnTo>
                  <a:pt x="4798936" y="649046"/>
                </a:lnTo>
                <a:close/>
              </a:path>
              <a:path w="11092180" h="652145">
                <a:moveTo>
                  <a:pt x="4801768" y="9855"/>
                </a:moveTo>
                <a:lnTo>
                  <a:pt x="4795405" y="0"/>
                </a:lnTo>
                <a:lnTo>
                  <a:pt x="4791900" y="0"/>
                </a:lnTo>
                <a:lnTo>
                  <a:pt x="4789055" y="2832"/>
                </a:lnTo>
                <a:lnTo>
                  <a:pt x="4795418" y="12700"/>
                </a:lnTo>
                <a:lnTo>
                  <a:pt x="4798923" y="12700"/>
                </a:lnTo>
                <a:lnTo>
                  <a:pt x="4801768" y="9855"/>
                </a:lnTo>
                <a:close/>
              </a:path>
              <a:path w="11092180" h="652145">
                <a:moveTo>
                  <a:pt x="4824349" y="649046"/>
                </a:moveTo>
                <a:lnTo>
                  <a:pt x="4817986" y="639178"/>
                </a:lnTo>
                <a:lnTo>
                  <a:pt x="4814468" y="639178"/>
                </a:lnTo>
                <a:lnTo>
                  <a:pt x="4811636" y="642023"/>
                </a:lnTo>
                <a:lnTo>
                  <a:pt x="4817999" y="651878"/>
                </a:lnTo>
                <a:lnTo>
                  <a:pt x="4821504" y="651878"/>
                </a:lnTo>
                <a:lnTo>
                  <a:pt x="4824349" y="649046"/>
                </a:lnTo>
                <a:close/>
              </a:path>
              <a:path w="11092180" h="652145">
                <a:moveTo>
                  <a:pt x="4827181" y="9855"/>
                </a:moveTo>
                <a:lnTo>
                  <a:pt x="4820818" y="0"/>
                </a:lnTo>
                <a:lnTo>
                  <a:pt x="4817313" y="0"/>
                </a:lnTo>
                <a:lnTo>
                  <a:pt x="4814468" y="2832"/>
                </a:lnTo>
                <a:lnTo>
                  <a:pt x="4820831" y="12700"/>
                </a:lnTo>
                <a:lnTo>
                  <a:pt x="4824336" y="12700"/>
                </a:lnTo>
                <a:lnTo>
                  <a:pt x="4827181" y="9855"/>
                </a:lnTo>
                <a:close/>
              </a:path>
              <a:path w="11092180" h="652145">
                <a:moveTo>
                  <a:pt x="4849761" y="649046"/>
                </a:moveTo>
                <a:lnTo>
                  <a:pt x="4843399" y="639178"/>
                </a:lnTo>
                <a:lnTo>
                  <a:pt x="4839881" y="639178"/>
                </a:lnTo>
                <a:lnTo>
                  <a:pt x="4837049" y="642023"/>
                </a:lnTo>
                <a:lnTo>
                  <a:pt x="4843411" y="651878"/>
                </a:lnTo>
                <a:lnTo>
                  <a:pt x="4846917" y="651878"/>
                </a:lnTo>
                <a:lnTo>
                  <a:pt x="4849761" y="649046"/>
                </a:lnTo>
                <a:close/>
              </a:path>
              <a:path w="11092180" h="652145">
                <a:moveTo>
                  <a:pt x="4852594" y="9855"/>
                </a:moveTo>
                <a:lnTo>
                  <a:pt x="4846231" y="0"/>
                </a:lnTo>
                <a:lnTo>
                  <a:pt x="4842726" y="0"/>
                </a:lnTo>
                <a:lnTo>
                  <a:pt x="4839881" y="2832"/>
                </a:lnTo>
                <a:lnTo>
                  <a:pt x="4846244" y="12700"/>
                </a:lnTo>
                <a:lnTo>
                  <a:pt x="4849749" y="12700"/>
                </a:lnTo>
                <a:lnTo>
                  <a:pt x="4852594" y="9855"/>
                </a:lnTo>
                <a:close/>
              </a:path>
              <a:path w="11092180" h="652145">
                <a:moveTo>
                  <a:pt x="4875161" y="649046"/>
                </a:moveTo>
                <a:lnTo>
                  <a:pt x="4868811" y="639178"/>
                </a:lnTo>
                <a:lnTo>
                  <a:pt x="4865294" y="639178"/>
                </a:lnTo>
                <a:lnTo>
                  <a:pt x="4862461" y="642023"/>
                </a:lnTo>
                <a:lnTo>
                  <a:pt x="4868811" y="651878"/>
                </a:lnTo>
                <a:lnTo>
                  <a:pt x="4872329" y="651878"/>
                </a:lnTo>
                <a:lnTo>
                  <a:pt x="4875161" y="649046"/>
                </a:lnTo>
                <a:close/>
              </a:path>
              <a:path w="11092180" h="652145">
                <a:moveTo>
                  <a:pt x="4878006" y="9855"/>
                </a:moveTo>
                <a:lnTo>
                  <a:pt x="4871644" y="0"/>
                </a:lnTo>
                <a:lnTo>
                  <a:pt x="4868138" y="0"/>
                </a:lnTo>
                <a:lnTo>
                  <a:pt x="4865294" y="2832"/>
                </a:lnTo>
                <a:lnTo>
                  <a:pt x="4871656" y="12700"/>
                </a:lnTo>
                <a:lnTo>
                  <a:pt x="4875161" y="12700"/>
                </a:lnTo>
                <a:lnTo>
                  <a:pt x="4878006" y="9855"/>
                </a:lnTo>
                <a:close/>
              </a:path>
              <a:path w="11092180" h="652145">
                <a:moveTo>
                  <a:pt x="4900574" y="649046"/>
                </a:moveTo>
                <a:lnTo>
                  <a:pt x="4894211" y="639178"/>
                </a:lnTo>
                <a:lnTo>
                  <a:pt x="4890706" y="639178"/>
                </a:lnTo>
                <a:lnTo>
                  <a:pt x="4887861" y="642023"/>
                </a:lnTo>
                <a:lnTo>
                  <a:pt x="4894224" y="651878"/>
                </a:lnTo>
                <a:lnTo>
                  <a:pt x="4897742" y="651878"/>
                </a:lnTo>
                <a:lnTo>
                  <a:pt x="4900574" y="649046"/>
                </a:lnTo>
                <a:close/>
              </a:path>
              <a:path w="11092180" h="652145">
                <a:moveTo>
                  <a:pt x="4903419" y="9855"/>
                </a:moveTo>
                <a:lnTo>
                  <a:pt x="4897056" y="0"/>
                </a:lnTo>
                <a:lnTo>
                  <a:pt x="4893551" y="0"/>
                </a:lnTo>
                <a:lnTo>
                  <a:pt x="4890706" y="2832"/>
                </a:lnTo>
                <a:lnTo>
                  <a:pt x="4897069" y="12700"/>
                </a:lnTo>
                <a:lnTo>
                  <a:pt x="4900574" y="12700"/>
                </a:lnTo>
                <a:lnTo>
                  <a:pt x="4903419" y="9855"/>
                </a:lnTo>
                <a:close/>
              </a:path>
              <a:path w="11092180" h="652145">
                <a:moveTo>
                  <a:pt x="4925987" y="649046"/>
                </a:moveTo>
                <a:lnTo>
                  <a:pt x="4919624" y="639178"/>
                </a:lnTo>
                <a:lnTo>
                  <a:pt x="4916119" y="639178"/>
                </a:lnTo>
                <a:lnTo>
                  <a:pt x="4913274" y="642023"/>
                </a:lnTo>
                <a:lnTo>
                  <a:pt x="4919637" y="651878"/>
                </a:lnTo>
                <a:lnTo>
                  <a:pt x="4923155" y="651878"/>
                </a:lnTo>
                <a:lnTo>
                  <a:pt x="4925987" y="649046"/>
                </a:lnTo>
                <a:close/>
              </a:path>
              <a:path w="11092180" h="652145">
                <a:moveTo>
                  <a:pt x="4928832" y="9855"/>
                </a:moveTo>
                <a:lnTo>
                  <a:pt x="4922469" y="0"/>
                </a:lnTo>
                <a:lnTo>
                  <a:pt x="4918964" y="0"/>
                </a:lnTo>
                <a:lnTo>
                  <a:pt x="4916119" y="2832"/>
                </a:lnTo>
                <a:lnTo>
                  <a:pt x="4922482" y="12700"/>
                </a:lnTo>
                <a:lnTo>
                  <a:pt x="4925987" y="12700"/>
                </a:lnTo>
                <a:lnTo>
                  <a:pt x="4928832" y="9855"/>
                </a:lnTo>
                <a:close/>
              </a:path>
              <a:path w="11092180" h="652145">
                <a:moveTo>
                  <a:pt x="4951400" y="649046"/>
                </a:moveTo>
                <a:lnTo>
                  <a:pt x="4945037" y="639178"/>
                </a:lnTo>
                <a:lnTo>
                  <a:pt x="4941532" y="639178"/>
                </a:lnTo>
                <a:lnTo>
                  <a:pt x="4938687" y="642023"/>
                </a:lnTo>
                <a:lnTo>
                  <a:pt x="4945050" y="651878"/>
                </a:lnTo>
                <a:lnTo>
                  <a:pt x="4948567" y="651878"/>
                </a:lnTo>
                <a:lnTo>
                  <a:pt x="4951400" y="649046"/>
                </a:lnTo>
                <a:close/>
              </a:path>
              <a:path w="11092180" h="652145">
                <a:moveTo>
                  <a:pt x="4954244" y="9855"/>
                </a:moveTo>
                <a:lnTo>
                  <a:pt x="4947882" y="0"/>
                </a:lnTo>
                <a:lnTo>
                  <a:pt x="4944376" y="0"/>
                </a:lnTo>
                <a:lnTo>
                  <a:pt x="4941532" y="2832"/>
                </a:lnTo>
                <a:lnTo>
                  <a:pt x="4947894" y="12700"/>
                </a:lnTo>
                <a:lnTo>
                  <a:pt x="4951400" y="12700"/>
                </a:lnTo>
                <a:lnTo>
                  <a:pt x="4954244" y="9855"/>
                </a:lnTo>
                <a:close/>
              </a:path>
              <a:path w="11092180" h="652145">
                <a:moveTo>
                  <a:pt x="4976812" y="649046"/>
                </a:moveTo>
                <a:lnTo>
                  <a:pt x="4970450" y="639178"/>
                </a:lnTo>
                <a:lnTo>
                  <a:pt x="4966944" y="639178"/>
                </a:lnTo>
                <a:lnTo>
                  <a:pt x="4964100" y="642023"/>
                </a:lnTo>
                <a:lnTo>
                  <a:pt x="4970462" y="651878"/>
                </a:lnTo>
                <a:lnTo>
                  <a:pt x="4973980" y="651878"/>
                </a:lnTo>
                <a:lnTo>
                  <a:pt x="4976812" y="649046"/>
                </a:lnTo>
                <a:close/>
              </a:path>
              <a:path w="11092180" h="652145">
                <a:moveTo>
                  <a:pt x="4979657" y="9855"/>
                </a:moveTo>
                <a:lnTo>
                  <a:pt x="4973294" y="0"/>
                </a:lnTo>
                <a:lnTo>
                  <a:pt x="4969789" y="0"/>
                </a:lnTo>
                <a:lnTo>
                  <a:pt x="4966944" y="2832"/>
                </a:lnTo>
                <a:lnTo>
                  <a:pt x="4973307" y="12700"/>
                </a:lnTo>
                <a:lnTo>
                  <a:pt x="4976812" y="12700"/>
                </a:lnTo>
                <a:lnTo>
                  <a:pt x="4979657" y="9855"/>
                </a:lnTo>
                <a:close/>
              </a:path>
              <a:path w="11092180" h="652145">
                <a:moveTo>
                  <a:pt x="5002225" y="649046"/>
                </a:moveTo>
                <a:lnTo>
                  <a:pt x="4995862" y="639178"/>
                </a:lnTo>
                <a:lnTo>
                  <a:pt x="4992357" y="639178"/>
                </a:lnTo>
                <a:lnTo>
                  <a:pt x="4989525" y="642023"/>
                </a:lnTo>
                <a:lnTo>
                  <a:pt x="4995875" y="651878"/>
                </a:lnTo>
                <a:lnTo>
                  <a:pt x="4999393" y="651878"/>
                </a:lnTo>
                <a:lnTo>
                  <a:pt x="5002225" y="649046"/>
                </a:lnTo>
                <a:close/>
              </a:path>
              <a:path w="11092180" h="652145">
                <a:moveTo>
                  <a:pt x="5005070" y="9855"/>
                </a:moveTo>
                <a:lnTo>
                  <a:pt x="4998707" y="0"/>
                </a:lnTo>
                <a:lnTo>
                  <a:pt x="4995202" y="0"/>
                </a:lnTo>
                <a:lnTo>
                  <a:pt x="4992357" y="2832"/>
                </a:lnTo>
                <a:lnTo>
                  <a:pt x="4998720" y="12700"/>
                </a:lnTo>
                <a:lnTo>
                  <a:pt x="5002225" y="12700"/>
                </a:lnTo>
                <a:lnTo>
                  <a:pt x="5005070" y="9855"/>
                </a:lnTo>
                <a:close/>
              </a:path>
              <a:path w="11092180" h="652145">
                <a:moveTo>
                  <a:pt x="5027638" y="649046"/>
                </a:moveTo>
                <a:lnTo>
                  <a:pt x="5021275" y="639178"/>
                </a:lnTo>
                <a:lnTo>
                  <a:pt x="5017770" y="639178"/>
                </a:lnTo>
                <a:lnTo>
                  <a:pt x="5014925" y="642023"/>
                </a:lnTo>
                <a:lnTo>
                  <a:pt x="5021288" y="651878"/>
                </a:lnTo>
                <a:lnTo>
                  <a:pt x="5024806" y="651878"/>
                </a:lnTo>
                <a:lnTo>
                  <a:pt x="5027638" y="649046"/>
                </a:lnTo>
                <a:close/>
              </a:path>
              <a:path w="11092180" h="652145">
                <a:moveTo>
                  <a:pt x="5030482" y="9855"/>
                </a:moveTo>
                <a:lnTo>
                  <a:pt x="5024120" y="0"/>
                </a:lnTo>
                <a:lnTo>
                  <a:pt x="5020615" y="0"/>
                </a:lnTo>
                <a:lnTo>
                  <a:pt x="5017770" y="2832"/>
                </a:lnTo>
                <a:lnTo>
                  <a:pt x="5024132" y="12700"/>
                </a:lnTo>
                <a:lnTo>
                  <a:pt x="5027638" y="12700"/>
                </a:lnTo>
                <a:lnTo>
                  <a:pt x="5030482" y="9855"/>
                </a:lnTo>
                <a:close/>
              </a:path>
              <a:path w="11092180" h="652145">
                <a:moveTo>
                  <a:pt x="5053050" y="649046"/>
                </a:moveTo>
                <a:lnTo>
                  <a:pt x="5046688" y="639178"/>
                </a:lnTo>
                <a:lnTo>
                  <a:pt x="5043182" y="639178"/>
                </a:lnTo>
                <a:lnTo>
                  <a:pt x="5040338" y="642023"/>
                </a:lnTo>
                <a:lnTo>
                  <a:pt x="5046700" y="651878"/>
                </a:lnTo>
                <a:lnTo>
                  <a:pt x="5050218" y="651878"/>
                </a:lnTo>
                <a:lnTo>
                  <a:pt x="5053050" y="649046"/>
                </a:lnTo>
                <a:close/>
              </a:path>
              <a:path w="11092180" h="652145">
                <a:moveTo>
                  <a:pt x="5055895" y="9855"/>
                </a:moveTo>
                <a:lnTo>
                  <a:pt x="5049532" y="0"/>
                </a:lnTo>
                <a:lnTo>
                  <a:pt x="5046027" y="0"/>
                </a:lnTo>
                <a:lnTo>
                  <a:pt x="5043182" y="2832"/>
                </a:lnTo>
                <a:lnTo>
                  <a:pt x="5049545" y="12700"/>
                </a:lnTo>
                <a:lnTo>
                  <a:pt x="5053050" y="12700"/>
                </a:lnTo>
                <a:lnTo>
                  <a:pt x="5055895" y="9855"/>
                </a:lnTo>
                <a:close/>
              </a:path>
              <a:path w="11092180" h="652145">
                <a:moveTo>
                  <a:pt x="5078463" y="649046"/>
                </a:moveTo>
                <a:lnTo>
                  <a:pt x="5072100" y="639178"/>
                </a:lnTo>
                <a:lnTo>
                  <a:pt x="5068595" y="639178"/>
                </a:lnTo>
                <a:lnTo>
                  <a:pt x="5065750" y="642023"/>
                </a:lnTo>
                <a:lnTo>
                  <a:pt x="5072113" y="651878"/>
                </a:lnTo>
                <a:lnTo>
                  <a:pt x="5075631" y="651878"/>
                </a:lnTo>
                <a:lnTo>
                  <a:pt x="5078463" y="649046"/>
                </a:lnTo>
                <a:close/>
              </a:path>
              <a:path w="11092180" h="652145">
                <a:moveTo>
                  <a:pt x="5081308" y="9855"/>
                </a:moveTo>
                <a:lnTo>
                  <a:pt x="5074945" y="0"/>
                </a:lnTo>
                <a:lnTo>
                  <a:pt x="5071440" y="0"/>
                </a:lnTo>
                <a:lnTo>
                  <a:pt x="5068595" y="2832"/>
                </a:lnTo>
                <a:lnTo>
                  <a:pt x="5074958" y="12700"/>
                </a:lnTo>
                <a:lnTo>
                  <a:pt x="5078463" y="12700"/>
                </a:lnTo>
                <a:lnTo>
                  <a:pt x="5081308" y="9855"/>
                </a:lnTo>
                <a:close/>
              </a:path>
              <a:path w="11092180" h="652145">
                <a:moveTo>
                  <a:pt x="5103876" y="649046"/>
                </a:moveTo>
                <a:lnTo>
                  <a:pt x="5097513" y="639178"/>
                </a:lnTo>
                <a:lnTo>
                  <a:pt x="5094008" y="639178"/>
                </a:lnTo>
                <a:lnTo>
                  <a:pt x="5091163" y="642023"/>
                </a:lnTo>
                <a:lnTo>
                  <a:pt x="5097526" y="651878"/>
                </a:lnTo>
                <a:lnTo>
                  <a:pt x="5101031" y="651878"/>
                </a:lnTo>
                <a:lnTo>
                  <a:pt x="5103876" y="649046"/>
                </a:lnTo>
                <a:close/>
              </a:path>
              <a:path w="11092180" h="652145">
                <a:moveTo>
                  <a:pt x="5106721" y="9855"/>
                </a:moveTo>
                <a:lnTo>
                  <a:pt x="5100358" y="0"/>
                </a:lnTo>
                <a:lnTo>
                  <a:pt x="5096853" y="0"/>
                </a:lnTo>
                <a:lnTo>
                  <a:pt x="5094008" y="2832"/>
                </a:lnTo>
                <a:lnTo>
                  <a:pt x="5100371" y="12700"/>
                </a:lnTo>
                <a:lnTo>
                  <a:pt x="5103876" y="12700"/>
                </a:lnTo>
                <a:lnTo>
                  <a:pt x="5106721" y="9855"/>
                </a:lnTo>
                <a:close/>
              </a:path>
              <a:path w="11092180" h="652145">
                <a:moveTo>
                  <a:pt x="5129288" y="649046"/>
                </a:moveTo>
                <a:lnTo>
                  <a:pt x="5122926" y="639178"/>
                </a:lnTo>
                <a:lnTo>
                  <a:pt x="5119421" y="639178"/>
                </a:lnTo>
                <a:lnTo>
                  <a:pt x="5116576" y="642023"/>
                </a:lnTo>
                <a:lnTo>
                  <a:pt x="5122938" y="651878"/>
                </a:lnTo>
                <a:lnTo>
                  <a:pt x="5126444" y="651878"/>
                </a:lnTo>
                <a:lnTo>
                  <a:pt x="5129288" y="649046"/>
                </a:lnTo>
                <a:close/>
              </a:path>
              <a:path w="11092180" h="652145">
                <a:moveTo>
                  <a:pt x="5132133" y="9855"/>
                </a:moveTo>
                <a:lnTo>
                  <a:pt x="5125771" y="0"/>
                </a:lnTo>
                <a:lnTo>
                  <a:pt x="5122265" y="0"/>
                </a:lnTo>
                <a:lnTo>
                  <a:pt x="5119421" y="2832"/>
                </a:lnTo>
                <a:lnTo>
                  <a:pt x="5125783" y="12700"/>
                </a:lnTo>
                <a:lnTo>
                  <a:pt x="5129288" y="12700"/>
                </a:lnTo>
                <a:lnTo>
                  <a:pt x="5132133" y="9855"/>
                </a:lnTo>
                <a:close/>
              </a:path>
              <a:path w="11092180" h="652145">
                <a:moveTo>
                  <a:pt x="5154701" y="649046"/>
                </a:moveTo>
                <a:lnTo>
                  <a:pt x="5148338" y="639178"/>
                </a:lnTo>
                <a:lnTo>
                  <a:pt x="5144833" y="639178"/>
                </a:lnTo>
                <a:lnTo>
                  <a:pt x="5141988" y="642023"/>
                </a:lnTo>
                <a:lnTo>
                  <a:pt x="5148351" y="651878"/>
                </a:lnTo>
                <a:lnTo>
                  <a:pt x="5151856" y="651878"/>
                </a:lnTo>
                <a:lnTo>
                  <a:pt x="5154701" y="649046"/>
                </a:lnTo>
                <a:close/>
              </a:path>
              <a:path w="11092180" h="652145">
                <a:moveTo>
                  <a:pt x="5157546" y="9855"/>
                </a:moveTo>
                <a:lnTo>
                  <a:pt x="5151183" y="0"/>
                </a:lnTo>
                <a:lnTo>
                  <a:pt x="5147678" y="0"/>
                </a:lnTo>
                <a:lnTo>
                  <a:pt x="5144833" y="2832"/>
                </a:lnTo>
                <a:lnTo>
                  <a:pt x="5151196" y="12700"/>
                </a:lnTo>
                <a:lnTo>
                  <a:pt x="5154701" y="12700"/>
                </a:lnTo>
                <a:lnTo>
                  <a:pt x="5157546" y="9855"/>
                </a:lnTo>
                <a:close/>
              </a:path>
              <a:path w="11092180" h="652145">
                <a:moveTo>
                  <a:pt x="5180114" y="649046"/>
                </a:moveTo>
                <a:lnTo>
                  <a:pt x="5173751" y="639178"/>
                </a:lnTo>
                <a:lnTo>
                  <a:pt x="5170246" y="639178"/>
                </a:lnTo>
                <a:lnTo>
                  <a:pt x="5167401" y="642023"/>
                </a:lnTo>
                <a:lnTo>
                  <a:pt x="5173764" y="651878"/>
                </a:lnTo>
                <a:lnTo>
                  <a:pt x="5177269" y="651878"/>
                </a:lnTo>
                <a:lnTo>
                  <a:pt x="5180114" y="649046"/>
                </a:lnTo>
                <a:close/>
              </a:path>
              <a:path w="11092180" h="652145">
                <a:moveTo>
                  <a:pt x="5182959" y="9855"/>
                </a:moveTo>
                <a:lnTo>
                  <a:pt x="5176596" y="0"/>
                </a:lnTo>
                <a:lnTo>
                  <a:pt x="5173091" y="0"/>
                </a:lnTo>
                <a:lnTo>
                  <a:pt x="5170246" y="2832"/>
                </a:lnTo>
                <a:lnTo>
                  <a:pt x="5176609" y="12700"/>
                </a:lnTo>
                <a:lnTo>
                  <a:pt x="5180114" y="12700"/>
                </a:lnTo>
                <a:lnTo>
                  <a:pt x="5182959" y="9855"/>
                </a:lnTo>
                <a:close/>
              </a:path>
              <a:path w="11092180" h="652145">
                <a:moveTo>
                  <a:pt x="5205527" y="649046"/>
                </a:moveTo>
                <a:lnTo>
                  <a:pt x="5199164" y="639178"/>
                </a:lnTo>
                <a:lnTo>
                  <a:pt x="5195659" y="639178"/>
                </a:lnTo>
                <a:lnTo>
                  <a:pt x="5192814" y="642023"/>
                </a:lnTo>
                <a:lnTo>
                  <a:pt x="5199177" y="651878"/>
                </a:lnTo>
                <a:lnTo>
                  <a:pt x="5202682" y="651878"/>
                </a:lnTo>
                <a:lnTo>
                  <a:pt x="5205527" y="649046"/>
                </a:lnTo>
                <a:close/>
              </a:path>
              <a:path w="11092180" h="652145">
                <a:moveTo>
                  <a:pt x="5208371" y="9855"/>
                </a:moveTo>
                <a:lnTo>
                  <a:pt x="5202009" y="0"/>
                </a:lnTo>
                <a:lnTo>
                  <a:pt x="5198503" y="0"/>
                </a:lnTo>
                <a:lnTo>
                  <a:pt x="5195659" y="2832"/>
                </a:lnTo>
                <a:lnTo>
                  <a:pt x="5202021" y="12700"/>
                </a:lnTo>
                <a:lnTo>
                  <a:pt x="5205527" y="12700"/>
                </a:lnTo>
                <a:lnTo>
                  <a:pt x="5208371" y="9855"/>
                </a:lnTo>
                <a:close/>
              </a:path>
              <a:path w="11092180" h="652145">
                <a:moveTo>
                  <a:pt x="5230939" y="649046"/>
                </a:moveTo>
                <a:lnTo>
                  <a:pt x="5224577" y="639178"/>
                </a:lnTo>
                <a:lnTo>
                  <a:pt x="5221071" y="639178"/>
                </a:lnTo>
                <a:lnTo>
                  <a:pt x="5218227" y="642023"/>
                </a:lnTo>
                <a:lnTo>
                  <a:pt x="5224589" y="651878"/>
                </a:lnTo>
                <a:lnTo>
                  <a:pt x="5228094" y="651878"/>
                </a:lnTo>
                <a:lnTo>
                  <a:pt x="5230939" y="649046"/>
                </a:lnTo>
                <a:close/>
              </a:path>
              <a:path w="11092180" h="652145">
                <a:moveTo>
                  <a:pt x="5233784" y="9855"/>
                </a:moveTo>
                <a:lnTo>
                  <a:pt x="5227421" y="0"/>
                </a:lnTo>
                <a:lnTo>
                  <a:pt x="5223916" y="0"/>
                </a:lnTo>
                <a:lnTo>
                  <a:pt x="5221071" y="2832"/>
                </a:lnTo>
                <a:lnTo>
                  <a:pt x="5227434" y="12700"/>
                </a:lnTo>
                <a:lnTo>
                  <a:pt x="5230939" y="12700"/>
                </a:lnTo>
                <a:lnTo>
                  <a:pt x="5233784" y="9855"/>
                </a:lnTo>
                <a:close/>
              </a:path>
              <a:path w="11092180" h="652145">
                <a:moveTo>
                  <a:pt x="5256352" y="649046"/>
                </a:moveTo>
                <a:lnTo>
                  <a:pt x="5249989" y="639178"/>
                </a:lnTo>
                <a:lnTo>
                  <a:pt x="5246484" y="639178"/>
                </a:lnTo>
                <a:lnTo>
                  <a:pt x="5243639" y="642023"/>
                </a:lnTo>
                <a:lnTo>
                  <a:pt x="5250002" y="651878"/>
                </a:lnTo>
                <a:lnTo>
                  <a:pt x="5253507" y="651878"/>
                </a:lnTo>
                <a:lnTo>
                  <a:pt x="5256352" y="649046"/>
                </a:lnTo>
                <a:close/>
              </a:path>
              <a:path w="11092180" h="652145">
                <a:moveTo>
                  <a:pt x="5259197" y="9855"/>
                </a:moveTo>
                <a:lnTo>
                  <a:pt x="5252834" y="0"/>
                </a:lnTo>
                <a:lnTo>
                  <a:pt x="5249329" y="0"/>
                </a:lnTo>
                <a:lnTo>
                  <a:pt x="5246484" y="2832"/>
                </a:lnTo>
                <a:lnTo>
                  <a:pt x="5252847" y="12700"/>
                </a:lnTo>
                <a:lnTo>
                  <a:pt x="5256352" y="12700"/>
                </a:lnTo>
                <a:lnTo>
                  <a:pt x="5259197" y="9855"/>
                </a:lnTo>
                <a:close/>
              </a:path>
              <a:path w="11092180" h="652145">
                <a:moveTo>
                  <a:pt x="5281765" y="649046"/>
                </a:moveTo>
                <a:lnTo>
                  <a:pt x="5275402" y="639178"/>
                </a:lnTo>
                <a:lnTo>
                  <a:pt x="5271897" y="639178"/>
                </a:lnTo>
                <a:lnTo>
                  <a:pt x="5269052" y="642023"/>
                </a:lnTo>
                <a:lnTo>
                  <a:pt x="5275415" y="651878"/>
                </a:lnTo>
                <a:lnTo>
                  <a:pt x="5278920" y="651878"/>
                </a:lnTo>
                <a:lnTo>
                  <a:pt x="5281765" y="649046"/>
                </a:lnTo>
                <a:close/>
              </a:path>
              <a:path w="11092180" h="652145">
                <a:moveTo>
                  <a:pt x="5284609" y="9855"/>
                </a:moveTo>
                <a:lnTo>
                  <a:pt x="5278247" y="0"/>
                </a:lnTo>
                <a:lnTo>
                  <a:pt x="5274742" y="0"/>
                </a:lnTo>
                <a:lnTo>
                  <a:pt x="5271897" y="2832"/>
                </a:lnTo>
                <a:lnTo>
                  <a:pt x="5278259" y="12700"/>
                </a:lnTo>
                <a:lnTo>
                  <a:pt x="5281765" y="12700"/>
                </a:lnTo>
                <a:lnTo>
                  <a:pt x="5284609" y="9855"/>
                </a:lnTo>
                <a:close/>
              </a:path>
              <a:path w="11092180" h="652145">
                <a:moveTo>
                  <a:pt x="5307177" y="649046"/>
                </a:moveTo>
                <a:lnTo>
                  <a:pt x="5300815" y="639178"/>
                </a:lnTo>
                <a:lnTo>
                  <a:pt x="5297309" y="639178"/>
                </a:lnTo>
                <a:lnTo>
                  <a:pt x="5294465" y="642023"/>
                </a:lnTo>
                <a:lnTo>
                  <a:pt x="5300827" y="651878"/>
                </a:lnTo>
                <a:lnTo>
                  <a:pt x="5304333" y="651878"/>
                </a:lnTo>
                <a:lnTo>
                  <a:pt x="5307177" y="649046"/>
                </a:lnTo>
                <a:close/>
              </a:path>
              <a:path w="11092180" h="652145">
                <a:moveTo>
                  <a:pt x="5310022" y="9855"/>
                </a:moveTo>
                <a:lnTo>
                  <a:pt x="5303659" y="0"/>
                </a:lnTo>
                <a:lnTo>
                  <a:pt x="5300154" y="0"/>
                </a:lnTo>
                <a:lnTo>
                  <a:pt x="5297309" y="2832"/>
                </a:lnTo>
                <a:lnTo>
                  <a:pt x="5303672" y="12700"/>
                </a:lnTo>
                <a:lnTo>
                  <a:pt x="5307177" y="12700"/>
                </a:lnTo>
                <a:lnTo>
                  <a:pt x="5310022" y="9855"/>
                </a:lnTo>
                <a:close/>
              </a:path>
              <a:path w="11092180" h="652145">
                <a:moveTo>
                  <a:pt x="5332590" y="649046"/>
                </a:moveTo>
                <a:lnTo>
                  <a:pt x="5326227" y="639178"/>
                </a:lnTo>
                <a:lnTo>
                  <a:pt x="5322722" y="639178"/>
                </a:lnTo>
                <a:lnTo>
                  <a:pt x="5319877" y="642023"/>
                </a:lnTo>
                <a:lnTo>
                  <a:pt x="5326240" y="651878"/>
                </a:lnTo>
                <a:lnTo>
                  <a:pt x="5329745" y="651878"/>
                </a:lnTo>
                <a:lnTo>
                  <a:pt x="5332590" y="649046"/>
                </a:lnTo>
                <a:close/>
              </a:path>
              <a:path w="11092180" h="652145">
                <a:moveTo>
                  <a:pt x="5335435" y="9855"/>
                </a:moveTo>
                <a:lnTo>
                  <a:pt x="5329072" y="0"/>
                </a:lnTo>
                <a:lnTo>
                  <a:pt x="5325567" y="0"/>
                </a:lnTo>
                <a:lnTo>
                  <a:pt x="5322722" y="2832"/>
                </a:lnTo>
                <a:lnTo>
                  <a:pt x="5329085" y="12700"/>
                </a:lnTo>
                <a:lnTo>
                  <a:pt x="5332590" y="12700"/>
                </a:lnTo>
                <a:lnTo>
                  <a:pt x="5335435" y="9855"/>
                </a:lnTo>
                <a:close/>
              </a:path>
              <a:path w="11092180" h="652145">
                <a:moveTo>
                  <a:pt x="5358003" y="649046"/>
                </a:moveTo>
                <a:lnTo>
                  <a:pt x="5351640" y="639178"/>
                </a:lnTo>
                <a:lnTo>
                  <a:pt x="5348135" y="639178"/>
                </a:lnTo>
                <a:lnTo>
                  <a:pt x="5345290" y="642023"/>
                </a:lnTo>
                <a:lnTo>
                  <a:pt x="5351653" y="651878"/>
                </a:lnTo>
                <a:lnTo>
                  <a:pt x="5355158" y="651878"/>
                </a:lnTo>
                <a:lnTo>
                  <a:pt x="5358003" y="649046"/>
                </a:lnTo>
                <a:close/>
              </a:path>
              <a:path w="11092180" h="652145">
                <a:moveTo>
                  <a:pt x="5360848" y="9855"/>
                </a:moveTo>
                <a:lnTo>
                  <a:pt x="5354485" y="0"/>
                </a:lnTo>
                <a:lnTo>
                  <a:pt x="5350980" y="0"/>
                </a:lnTo>
                <a:lnTo>
                  <a:pt x="5348135" y="2832"/>
                </a:lnTo>
                <a:lnTo>
                  <a:pt x="5354498" y="12700"/>
                </a:lnTo>
                <a:lnTo>
                  <a:pt x="5358003" y="12700"/>
                </a:lnTo>
                <a:lnTo>
                  <a:pt x="5360848" y="9855"/>
                </a:lnTo>
                <a:close/>
              </a:path>
              <a:path w="11092180" h="652145">
                <a:moveTo>
                  <a:pt x="5383415" y="649046"/>
                </a:moveTo>
                <a:lnTo>
                  <a:pt x="5377053" y="639178"/>
                </a:lnTo>
                <a:lnTo>
                  <a:pt x="5373548" y="639178"/>
                </a:lnTo>
                <a:lnTo>
                  <a:pt x="5370703" y="642023"/>
                </a:lnTo>
                <a:lnTo>
                  <a:pt x="5377065" y="651878"/>
                </a:lnTo>
                <a:lnTo>
                  <a:pt x="5380571" y="651878"/>
                </a:lnTo>
                <a:lnTo>
                  <a:pt x="5383415" y="649046"/>
                </a:lnTo>
                <a:close/>
              </a:path>
              <a:path w="11092180" h="652145">
                <a:moveTo>
                  <a:pt x="5386260" y="9855"/>
                </a:moveTo>
                <a:lnTo>
                  <a:pt x="5379898" y="0"/>
                </a:lnTo>
                <a:lnTo>
                  <a:pt x="5376392" y="0"/>
                </a:lnTo>
                <a:lnTo>
                  <a:pt x="5373548" y="2832"/>
                </a:lnTo>
                <a:lnTo>
                  <a:pt x="5379910" y="12700"/>
                </a:lnTo>
                <a:lnTo>
                  <a:pt x="5383415" y="12700"/>
                </a:lnTo>
                <a:lnTo>
                  <a:pt x="5386260" y="9855"/>
                </a:lnTo>
                <a:close/>
              </a:path>
              <a:path w="11092180" h="652145">
                <a:moveTo>
                  <a:pt x="5408828" y="649046"/>
                </a:moveTo>
                <a:lnTo>
                  <a:pt x="5402465" y="639178"/>
                </a:lnTo>
                <a:lnTo>
                  <a:pt x="5398960" y="639178"/>
                </a:lnTo>
                <a:lnTo>
                  <a:pt x="5396115" y="642023"/>
                </a:lnTo>
                <a:lnTo>
                  <a:pt x="5402478" y="651878"/>
                </a:lnTo>
                <a:lnTo>
                  <a:pt x="5405983" y="651878"/>
                </a:lnTo>
                <a:lnTo>
                  <a:pt x="5408828" y="649046"/>
                </a:lnTo>
                <a:close/>
              </a:path>
              <a:path w="11092180" h="652145">
                <a:moveTo>
                  <a:pt x="5411673" y="9855"/>
                </a:moveTo>
                <a:lnTo>
                  <a:pt x="5405310" y="0"/>
                </a:lnTo>
                <a:lnTo>
                  <a:pt x="5401805" y="0"/>
                </a:lnTo>
                <a:lnTo>
                  <a:pt x="5398960" y="2832"/>
                </a:lnTo>
                <a:lnTo>
                  <a:pt x="5405323" y="12700"/>
                </a:lnTo>
                <a:lnTo>
                  <a:pt x="5408828" y="12700"/>
                </a:lnTo>
                <a:lnTo>
                  <a:pt x="5411673" y="9855"/>
                </a:lnTo>
                <a:close/>
              </a:path>
              <a:path w="11092180" h="652145">
                <a:moveTo>
                  <a:pt x="5434241" y="649046"/>
                </a:moveTo>
                <a:lnTo>
                  <a:pt x="5427878" y="639178"/>
                </a:lnTo>
                <a:lnTo>
                  <a:pt x="5424373" y="639178"/>
                </a:lnTo>
                <a:lnTo>
                  <a:pt x="5421528" y="642023"/>
                </a:lnTo>
                <a:lnTo>
                  <a:pt x="5427891" y="651878"/>
                </a:lnTo>
                <a:lnTo>
                  <a:pt x="5431396" y="651878"/>
                </a:lnTo>
                <a:lnTo>
                  <a:pt x="5434241" y="649046"/>
                </a:lnTo>
                <a:close/>
              </a:path>
              <a:path w="11092180" h="652145">
                <a:moveTo>
                  <a:pt x="5437086" y="9855"/>
                </a:moveTo>
                <a:lnTo>
                  <a:pt x="5430723" y="0"/>
                </a:lnTo>
                <a:lnTo>
                  <a:pt x="5427218" y="0"/>
                </a:lnTo>
                <a:lnTo>
                  <a:pt x="5424373" y="2832"/>
                </a:lnTo>
                <a:lnTo>
                  <a:pt x="5430736" y="12700"/>
                </a:lnTo>
                <a:lnTo>
                  <a:pt x="5434241" y="12700"/>
                </a:lnTo>
                <a:lnTo>
                  <a:pt x="5437086" y="9855"/>
                </a:lnTo>
                <a:close/>
              </a:path>
              <a:path w="11092180" h="652145">
                <a:moveTo>
                  <a:pt x="5459654" y="649046"/>
                </a:moveTo>
                <a:lnTo>
                  <a:pt x="5453291" y="639178"/>
                </a:lnTo>
                <a:lnTo>
                  <a:pt x="5449786" y="639178"/>
                </a:lnTo>
                <a:lnTo>
                  <a:pt x="5446941" y="642023"/>
                </a:lnTo>
                <a:lnTo>
                  <a:pt x="5453304" y="651878"/>
                </a:lnTo>
                <a:lnTo>
                  <a:pt x="5456809" y="651878"/>
                </a:lnTo>
                <a:lnTo>
                  <a:pt x="5459654" y="649046"/>
                </a:lnTo>
                <a:close/>
              </a:path>
              <a:path w="11092180" h="652145">
                <a:moveTo>
                  <a:pt x="5462498" y="9855"/>
                </a:moveTo>
                <a:lnTo>
                  <a:pt x="5456136" y="0"/>
                </a:lnTo>
                <a:lnTo>
                  <a:pt x="5452630" y="0"/>
                </a:lnTo>
                <a:lnTo>
                  <a:pt x="5449786" y="2832"/>
                </a:lnTo>
                <a:lnTo>
                  <a:pt x="5456148" y="12700"/>
                </a:lnTo>
                <a:lnTo>
                  <a:pt x="5459654" y="12700"/>
                </a:lnTo>
                <a:lnTo>
                  <a:pt x="5462498" y="9855"/>
                </a:lnTo>
                <a:close/>
              </a:path>
              <a:path w="11092180" h="652145">
                <a:moveTo>
                  <a:pt x="5485066" y="649046"/>
                </a:moveTo>
                <a:lnTo>
                  <a:pt x="5478704" y="639178"/>
                </a:lnTo>
                <a:lnTo>
                  <a:pt x="5475198" y="639178"/>
                </a:lnTo>
                <a:lnTo>
                  <a:pt x="5472354" y="642023"/>
                </a:lnTo>
                <a:lnTo>
                  <a:pt x="5478716" y="651878"/>
                </a:lnTo>
                <a:lnTo>
                  <a:pt x="5482221" y="651878"/>
                </a:lnTo>
                <a:lnTo>
                  <a:pt x="5485066" y="649046"/>
                </a:lnTo>
                <a:close/>
              </a:path>
              <a:path w="11092180" h="652145">
                <a:moveTo>
                  <a:pt x="5487911" y="9855"/>
                </a:moveTo>
                <a:lnTo>
                  <a:pt x="5481548" y="0"/>
                </a:lnTo>
                <a:lnTo>
                  <a:pt x="5478043" y="0"/>
                </a:lnTo>
                <a:lnTo>
                  <a:pt x="5475198" y="2832"/>
                </a:lnTo>
                <a:lnTo>
                  <a:pt x="5481561" y="12700"/>
                </a:lnTo>
                <a:lnTo>
                  <a:pt x="5485066" y="12700"/>
                </a:lnTo>
                <a:lnTo>
                  <a:pt x="5487911" y="9855"/>
                </a:lnTo>
                <a:close/>
              </a:path>
              <a:path w="11092180" h="652145">
                <a:moveTo>
                  <a:pt x="5510479" y="649046"/>
                </a:moveTo>
                <a:lnTo>
                  <a:pt x="5504116" y="639178"/>
                </a:lnTo>
                <a:lnTo>
                  <a:pt x="5500611" y="639178"/>
                </a:lnTo>
                <a:lnTo>
                  <a:pt x="5497766" y="642023"/>
                </a:lnTo>
                <a:lnTo>
                  <a:pt x="5504129" y="651878"/>
                </a:lnTo>
                <a:lnTo>
                  <a:pt x="5507634" y="651878"/>
                </a:lnTo>
                <a:lnTo>
                  <a:pt x="5510479" y="649046"/>
                </a:lnTo>
                <a:close/>
              </a:path>
              <a:path w="11092180" h="652145">
                <a:moveTo>
                  <a:pt x="5513324" y="9855"/>
                </a:moveTo>
                <a:lnTo>
                  <a:pt x="5506961" y="0"/>
                </a:lnTo>
                <a:lnTo>
                  <a:pt x="5503456" y="0"/>
                </a:lnTo>
                <a:lnTo>
                  <a:pt x="5500611" y="2832"/>
                </a:lnTo>
                <a:lnTo>
                  <a:pt x="5506974" y="12700"/>
                </a:lnTo>
                <a:lnTo>
                  <a:pt x="5510479" y="12700"/>
                </a:lnTo>
                <a:lnTo>
                  <a:pt x="5513324" y="9855"/>
                </a:lnTo>
                <a:close/>
              </a:path>
              <a:path w="11092180" h="652145">
                <a:moveTo>
                  <a:pt x="5535892" y="649046"/>
                </a:moveTo>
                <a:lnTo>
                  <a:pt x="5529529" y="639178"/>
                </a:lnTo>
                <a:lnTo>
                  <a:pt x="5526024" y="639178"/>
                </a:lnTo>
                <a:lnTo>
                  <a:pt x="5523179" y="642023"/>
                </a:lnTo>
                <a:lnTo>
                  <a:pt x="5529542" y="651878"/>
                </a:lnTo>
                <a:lnTo>
                  <a:pt x="5533047" y="651878"/>
                </a:lnTo>
                <a:lnTo>
                  <a:pt x="5535892" y="649046"/>
                </a:lnTo>
                <a:close/>
              </a:path>
              <a:path w="11092180" h="652145">
                <a:moveTo>
                  <a:pt x="5538736" y="9855"/>
                </a:moveTo>
                <a:lnTo>
                  <a:pt x="5532374" y="0"/>
                </a:lnTo>
                <a:lnTo>
                  <a:pt x="5528869" y="0"/>
                </a:lnTo>
                <a:lnTo>
                  <a:pt x="5526024" y="2832"/>
                </a:lnTo>
                <a:lnTo>
                  <a:pt x="5532386" y="12700"/>
                </a:lnTo>
                <a:lnTo>
                  <a:pt x="5535892" y="12700"/>
                </a:lnTo>
                <a:lnTo>
                  <a:pt x="5538736" y="9855"/>
                </a:lnTo>
                <a:close/>
              </a:path>
              <a:path w="11092180" h="652145">
                <a:moveTo>
                  <a:pt x="5552135" y="438912"/>
                </a:moveTo>
                <a:lnTo>
                  <a:pt x="5549290" y="436067"/>
                </a:lnTo>
                <a:lnTo>
                  <a:pt x="5542280" y="436067"/>
                </a:lnTo>
                <a:lnTo>
                  <a:pt x="5539435" y="438912"/>
                </a:lnTo>
                <a:lnTo>
                  <a:pt x="5539435" y="445935"/>
                </a:lnTo>
                <a:lnTo>
                  <a:pt x="5542280" y="448779"/>
                </a:lnTo>
                <a:lnTo>
                  <a:pt x="5549290" y="448779"/>
                </a:lnTo>
                <a:lnTo>
                  <a:pt x="5552135" y="445935"/>
                </a:lnTo>
                <a:lnTo>
                  <a:pt x="5552135" y="438912"/>
                </a:lnTo>
                <a:close/>
              </a:path>
              <a:path w="11092180" h="652145">
                <a:moveTo>
                  <a:pt x="5552135" y="413499"/>
                </a:moveTo>
                <a:lnTo>
                  <a:pt x="5549290" y="410654"/>
                </a:lnTo>
                <a:lnTo>
                  <a:pt x="5542280" y="410654"/>
                </a:lnTo>
                <a:lnTo>
                  <a:pt x="5539435" y="413499"/>
                </a:lnTo>
                <a:lnTo>
                  <a:pt x="5539435" y="420522"/>
                </a:lnTo>
                <a:lnTo>
                  <a:pt x="5542280" y="423367"/>
                </a:lnTo>
                <a:lnTo>
                  <a:pt x="5549290" y="423367"/>
                </a:lnTo>
                <a:lnTo>
                  <a:pt x="5552135" y="420522"/>
                </a:lnTo>
                <a:lnTo>
                  <a:pt x="5552135" y="413499"/>
                </a:lnTo>
                <a:close/>
              </a:path>
              <a:path w="11092180" h="652145">
                <a:moveTo>
                  <a:pt x="5552135" y="388086"/>
                </a:moveTo>
                <a:lnTo>
                  <a:pt x="5549290" y="385241"/>
                </a:lnTo>
                <a:lnTo>
                  <a:pt x="5542280" y="385241"/>
                </a:lnTo>
                <a:lnTo>
                  <a:pt x="5539435" y="388086"/>
                </a:lnTo>
                <a:lnTo>
                  <a:pt x="5539435" y="395109"/>
                </a:lnTo>
                <a:lnTo>
                  <a:pt x="5542280" y="397954"/>
                </a:lnTo>
                <a:lnTo>
                  <a:pt x="5549290" y="397954"/>
                </a:lnTo>
                <a:lnTo>
                  <a:pt x="5552135" y="395109"/>
                </a:lnTo>
                <a:lnTo>
                  <a:pt x="5552135" y="388086"/>
                </a:lnTo>
                <a:close/>
              </a:path>
              <a:path w="11092180" h="652145">
                <a:moveTo>
                  <a:pt x="5552135" y="362673"/>
                </a:moveTo>
                <a:lnTo>
                  <a:pt x="5549290" y="359829"/>
                </a:lnTo>
                <a:lnTo>
                  <a:pt x="5542280" y="359829"/>
                </a:lnTo>
                <a:lnTo>
                  <a:pt x="5539435" y="362673"/>
                </a:lnTo>
                <a:lnTo>
                  <a:pt x="5539435" y="369697"/>
                </a:lnTo>
                <a:lnTo>
                  <a:pt x="5542280" y="372541"/>
                </a:lnTo>
                <a:lnTo>
                  <a:pt x="5549290" y="372541"/>
                </a:lnTo>
                <a:lnTo>
                  <a:pt x="5552135" y="369697"/>
                </a:lnTo>
                <a:lnTo>
                  <a:pt x="5552135" y="362673"/>
                </a:lnTo>
                <a:close/>
              </a:path>
              <a:path w="11092180" h="652145">
                <a:moveTo>
                  <a:pt x="5552135" y="337261"/>
                </a:moveTo>
                <a:lnTo>
                  <a:pt x="5549290" y="334416"/>
                </a:lnTo>
                <a:lnTo>
                  <a:pt x="5542280" y="334416"/>
                </a:lnTo>
                <a:lnTo>
                  <a:pt x="5539435" y="337261"/>
                </a:lnTo>
                <a:lnTo>
                  <a:pt x="5539435" y="344284"/>
                </a:lnTo>
                <a:lnTo>
                  <a:pt x="5542280" y="347129"/>
                </a:lnTo>
                <a:lnTo>
                  <a:pt x="5549290" y="347129"/>
                </a:lnTo>
                <a:lnTo>
                  <a:pt x="5552135" y="344284"/>
                </a:lnTo>
                <a:lnTo>
                  <a:pt x="5552135" y="337261"/>
                </a:lnTo>
                <a:close/>
              </a:path>
              <a:path w="11092180" h="652145">
                <a:moveTo>
                  <a:pt x="5552135" y="311848"/>
                </a:moveTo>
                <a:lnTo>
                  <a:pt x="5549290" y="309003"/>
                </a:lnTo>
                <a:lnTo>
                  <a:pt x="5542280" y="309003"/>
                </a:lnTo>
                <a:lnTo>
                  <a:pt x="5539435" y="311848"/>
                </a:lnTo>
                <a:lnTo>
                  <a:pt x="5539435" y="318871"/>
                </a:lnTo>
                <a:lnTo>
                  <a:pt x="5542280" y="321716"/>
                </a:lnTo>
                <a:lnTo>
                  <a:pt x="5549290" y="321716"/>
                </a:lnTo>
                <a:lnTo>
                  <a:pt x="5552135" y="318871"/>
                </a:lnTo>
                <a:lnTo>
                  <a:pt x="5552135" y="311848"/>
                </a:lnTo>
                <a:close/>
              </a:path>
              <a:path w="11092180" h="652145">
                <a:moveTo>
                  <a:pt x="5552135" y="286435"/>
                </a:moveTo>
                <a:lnTo>
                  <a:pt x="5549290" y="283591"/>
                </a:lnTo>
                <a:lnTo>
                  <a:pt x="5542280" y="283591"/>
                </a:lnTo>
                <a:lnTo>
                  <a:pt x="5539435" y="286435"/>
                </a:lnTo>
                <a:lnTo>
                  <a:pt x="5539435" y="293458"/>
                </a:lnTo>
                <a:lnTo>
                  <a:pt x="5542280" y="296303"/>
                </a:lnTo>
                <a:lnTo>
                  <a:pt x="5549290" y="296303"/>
                </a:lnTo>
                <a:lnTo>
                  <a:pt x="5552135" y="293458"/>
                </a:lnTo>
                <a:lnTo>
                  <a:pt x="5552135" y="286435"/>
                </a:lnTo>
                <a:close/>
              </a:path>
              <a:path w="11092180" h="652145">
                <a:moveTo>
                  <a:pt x="5552135" y="261023"/>
                </a:moveTo>
                <a:lnTo>
                  <a:pt x="5549290" y="258178"/>
                </a:lnTo>
                <a:lnTo>
                  <a:pt x="5542280" y="258178"/>
                </a:lnTo>
                <a:lnTo>
                  <a:pt x="5539435" y="261023"/>
                </a:lnTo>
                <a:lnTo>
                  <a:pt x="5539435" y="268046"/>
                </a:lnTo>
                <a:lnTo>
                  <a:pt x="5542280" y="270891"/>
                </a:lnTo>
                <a:lnTo>
                  <a:pt x="5549290" y="270891"/>
                </a:lnTo>
                <a:lnTo>
                  <a:pt x="5552135" y="268046"/>
                </a:lnTo>
                <a:lnTo>
                  <a:pt x="5552135" y="261023"/>
                </a:lnTo>
                <a:close/>
              </a:path>
              <a:path w="11092180" h="652145">
                <a:moveTo>
                  <a:pt x="5552135" y="235610"/>
                </a:moveTo>
                <a:lnTo>
                  <a:pt x="5549290" y="232765"/>
                </a:lnTo>
                <a:lnTo>
                  <a:pt x="5542280" y="232765"/>
                </a:lnTo>
                <a:lnTo>
                  <a:pt x="5539435" y="235610"/>
                </a:lnTo>
                <a:lnTo>
                  <a:pt x="5539435" y="242633"/>
                </a:lnTo>
                <a:lnTo>
                  <a:pt x="5542280" y="245478"/>
                </a:lnTo>
                <a:lnTo>
                  <a:pt x="5549290" y="245478"/>
                </a:lnTo>
                <a:lnTo>
                  <a:pt x="5552135" y="242633"/>
                </a:lnTo>
                <a:lnTo>
                  <a:pt x="5552135" y="235610"/>
                </a:lnTo>
                <a:close/>
              </a:path>
              <a:path w="11092180" h="652145">
                <a:moveTo>
                  <a:pt x="5552135" y="210197"/>
                </a:moveTo>
                <a:lnTo>
                  <a:pt x="5549290" y="207352"/>
                </a:lnTo>
                <a:lnTo>
                  <a:pt x="5542280" y="207352"/>
                </a:lnTo>
                <a:lnTo>
                  <a:pt x="5539435" y="210197"/>
                </a:lnTo>
                <a:lnTo>
                  <a:pt x="5539435" y="217220"/>
                </a:lnTo>
                <a:lnTo>
                  <a:pt x="5542280" y="220065"/>
                </a:lnTo>
                <a:lnTo>
                  <a:pt x="5549290" y="220065"/>
                </a:lnTo>
                <a:lnTo>
                  <a:pt x="5552135" y="217220"/>
                </a:lnTo>
                <a:lnTo>
                  <a:pt x="5552135" y="210197"/>
                </a:lnTo>
                <a:close/>
              </a:path>
              <a:path w="11092180" h="652145">
                <a:moveTo>
                  <a:pt x="5552135" y="184785"/>
                </a:moveTo>
                <a:lnTo>
                  <a:pt x="5549290" y="181940"/>
                </a:lnTo>
                <a:lnTo>
                  <a:pt x="5542280" y="181940"/>
                </a:lnTo>
                <a:lnTo>
                  <a:pt x="5539435" y="184785"/>
                </a:lnTo>
                <a:lnTo>
                  <a:pt x="5539435" y="191808"/>
                </a:lnTo>
                <a:lnTo>
                  <a:pt x="5542280" y="194652"/>
                </a:lnTo>
                <a:lnTo>
                  <a:pt x="5549290" y="194652"/>
                </a:lnTo>
                <a:lnTo>
                  <a:pt x="5552135" y="191808"/>
                </a:lnTo>
                <a:lnTo>
                  <a:pt x="5552135" y="184785"/>
                </a:lnTo>
                <a:close/>
              </a:path>
              <a:path w="11092180" h="652145">
                <a:moveTo>
                  <a:pt x="5561304" y="649046"/>
                </a:moveTo>
                <a:lnTo>
                  <a:pt x="5554942" y="639178"/>
                </a:lnTo>
                <a:lnTo>
                  <a:pt x="5551436" y="639178"/>
                </a:lnTo>
                <a:lnTo>
                  <a:pt x="5548592" y="642023"/>
                </a:lnTo>
                <a:lnTo>
                  <a:pt x="5554954" y="651878"/>
                </a:lnTo>
                <a:lnTo>
                  <a:pt x="5558460" y="651878"/>
                </a:lnTo>
                <a:lnTo>
                  <a:pt x="5561304" y="649046"/>
                </a:lnTo>
                <a:close/>
              </a:path>
              <a:path w="11092180" h="652145">
                <a:moveTo>
                  <a:pt x="5564149" y="9855"/>
                </a:moveTo>
                <a:lnTo>
                  <a:pt x="5557786" y="0"/>
                </a:lnTo>
                <a:lnTo>
                  <a:pt x="5554281" y="0"/>
                </a:lnTo>
                <a:lnTo>
                  <a:pt x="5551436" y="2832"/>
                </a:lnTo>
                <a:lnTo>
                  <a:pt x="5557799" y="12700"/>
                </a:lnTo>
                <a:lnTo>
                  <a:pt x="5561304" y="12700"/>
                </a:lnTo>
                <a:lnTo>
                  <a:pt x="5564149" y="9855"/>
                </a:lnTo>
                <a:close/>
              </a:path>
              <a:path w="11092180" h="652145">
                <a:moveTo>
                  <a:pt x="5586717" y="649046"/>
                </a:moveTo>
                <a:lnTo>
                  <a:pt x="5580354" y="639178"/>
                </a:lnTo>
                <a:lnTo>
                  <a:pt x="5576849" y="639178"/>
                </a:lnTo>
                <a:lnTo>
                  <a:pt x="5574004" y="642023"/>
                </a:lnTo>
                <a:lnTo>
                  <a:pt x="5580367" y="651878"/>
                </a:lnTo>
                <a:lnTo>
                  <a:pt x="5583872" y="651878"/>
                </a:lnTo>
                <a:lnTo>
                  <a:pt x="5586717" y="649046"/>
                </a:lnTo>
                <a:close/>
              </a:path>
              <a:path w="11092180" h="652145">
                <a:moveTo>
                  <a:pt x="5589562" y="9855"/>
                </a:moveTo>
                <a:lnTo>
                  <a:pt x="5583199" y="0"/>
                </a:lnTo>
                <a:lnTo>
                  <a:pt x="5579694" y="0"/>
                </a:lnTo>
                <a:lnTo>
                  <a:pt x="5576849" y="2832"/>
                </a:lnTo>
                <a:lnTo>
                  <a:pt x="5583212" y="12700"/>
                </a:lnTo>
                <a:lnTo>
                  <a:pt x="5586717" y="12700"/>
                </a:lnTo>
                <a:lnTo>
                  <a:pt x="5589562" y="9855"/>
                </a:lnTo>
                <a:close/>
              </a:path>
              <a:path w="11092180" h="652145">
                <a:moveTo>
                  <a:pt x="5612130" y="649046"/>
                </a:moveTo>
                <a:lnTo>
                  <a:pt x="5605767" y="639178"/>
                </a:lnTo>
                <a:lnTo>
                  <a:pt x="5602262" y="639178"/>
                </a:lnTo>
                <a:lnTo>
                  <a:pt x="5599417" y="642023"/>
                </a:lnTo>
                <a:lnTo>
                  <a:pt x="5605780" y="651878"/>
                </a:lnTo>
                <a:lnTo>
                  <a:pt x="5609285" y="651878"/>
                </a:lnTo>
                <a:lnTo>
                  <a:pt x="5612130" y="649046"/>
                </a:lnTo>
                <a:close/>
              </a:path>
              <a:path w="11092180" h="652145">
                <a:moveTo>
                  <a:pt x="5614975" y="9855"/>
                </a:moveTo>
                <a:lnTo>
                  <a:pt x="5608612" y="0"/>
                </a:lnTo>
                <a:lnTo>
                  <a:pt x="5605107" y="0"/>
                </a:lnTo>
                <a:lnTo>
                  <a:pt x="5602262" y="2832"/>
                </a:lnTo>
                <a:lnTo>
                  <a:pt x="5608625" y="12700"/>
                </a:lnTo>
                <a:lnTo>
                  <a:pt x="5612130" y="12700"/>
                </a:lnTo>
                <a:lnTo>
                  <a:pt x="5614975" y="9855"/>
                </a:lnTo>
                <a:close/>
              </a:path>
              <a:path w="11092180" h="652145">
                <a:moveTo>
                  <a:pt x="5637542" y="649046"/>
                </a:moveTo>
                <a:lnTo>
                  <a:pt x="5631180" y="639178"/>
                </a:lnTo>
                <a:lnTo>
                  <a:pt x="5627675" y="639178"/>
                </a:lnTo>
                <a:lnTo>
                  <a:pt x="5624830" y="642023"/>
                </a:lnTo>
                <a:lnTo>
                  <a:pt x="5631192" y="651878"/>
                </a:lnTo>
                <a:lnTo>
                  <a:pt x="5634698" y="651878"/>
                </a:lnTo>
                <a:lnTo>
                  <a:pt x="5637542" y="649046"/>
                </a:lnTo>
                <a:close/>
              </a:path>
              <a:path w="11092180" h="652145">
                <a:moveTo>
                  <a:pt x="5640387" y="9855"/>
                </a:moveTo>
                <a:lnTo>
                  <a:pt x="5634025" y="0"/>
                </a:lnTo>
                <a:lnTo>
                  <a:pt x="5630519" y="0"/>
                </a:lnTo>
                <a:lnTo>
                  <a:pt x="5627675" y="2832"/>
                </a:lnTo>
                <a:lnTo>
                  <a:pt x="5634037" y="12700"/>
                </a:lnTo>
                <a:lnTo>
                  <a:pt x="5637542" y="12700"/>
                </a:lnTo>
                <a:lnTo>
                  <a:pt x="5640387" y="9855"/>
                </a:lnTo>
                <a:close/>
              </a:path>
              <a:path w="11092180" h="652145">
                <a:moveTo>
                  <a:pt x="5662955" y="649046"/>
                </a:moveTo>
                <a:lnTo>
                  <a:pt x="5656592" y="639178"/>
                </a:lnTo>
                <a:lnTo>
                  <a:pt x="5653087" y="639178"/>
                </a:lnTo>
                <a:lnTo>
                  <a:pt x="5650242" y="642023"/>
                </a:lnTo>
                <a:lnTo>
                  <a:pt x="5656605" y="651878"/>
                </a:lnTo>
                <a:lnTo>
                  <a:pt x="5660110" y="651878"/>
                </a:lnTo>
                <a:lnTo>
                  <a:pt x="5662955" y="649046"/>
                </a:lnTo>
                <a:close/>
              </a:path>
              <a:path w="11092180" h="652145">
                <a:moveTo>
                  <a:pt x="5665800" y="9855"/>
                </a:moveTo>
                <a:lnTo>
                  <a:pt x="5659437" y="0"/>
                </a:lnTo>
                <a:lnTo>
                  <a:pt x="5655919" y="0"/>
                </a:lnTo>
                <a:lnTo>
                  <a:pt x="5653087" y="2832"/>
                </a:lnTo>
                <a:lnTo>
                  <a:pt x="5659450" y="12700"/>
                </a:lnTo>
                <a:lnTo>
                  <a:pt x="5662955" y="12700"/>
                </a:lnTo>
                <a:lnTo>
                  <a:pt x="5665800" y="9855"/>
                </a:lnTo>
                <a:close/>
              </a:path>
              <a:path w="11092180" h="652145">
                <a:moveTo>
                  <a:pt x="5688368" y="649046"/>
                </a:moveTo>
                <a:lnTo>
                  <a:pt x="5682005" y="639178"/>
                </a:lnTo>
                <a:lnTo>
                  <a:pt x="5678500" y="639178"/>
                </a:lnTo>
                <a:lnTo>
                  <a:pt x="5675655" y="642023"/>
                </a:lnTo>
                <a:lnTo>
                  <a:pt x="5682018" y="651878"/>
                </a:lnTo>
                <a:lnTo>
                  <a:pt x="5685523" y="651878"/>
                </a:lnTo>
                <a:lnTo>
                  <a:pt x="5688368" y="649046"/>
                </a:lnTo>
                <a:close/>
              </a:path>
              <a:path w="11092180" h="652145">
                <a:moveTo>
                  <a:pt x="5691213" y="9855"/>
                </a:moveTo>
                <a:lnTo>
                  <a:pt x="5684850" y="0"/>
                </a:lnTo>
                <a:lnTo>
                  <a:pt x="5681332" y="0"/>
                </a:lnTo>
                <a:lnTo>
                  <a:pt x="5678500" y="2832"/>
                </a:lnTo>
                <a:lnTo>
                  <a:pt x="5684863" y="12700"/>
                </a:lnTo>
                <a:lnTo>
                  <a:pt x="5688368" y="12700"/>
                </a:lnTo>
                <a:lnTo>
                  <a:pt x="5691213" y="9855"/>
                </a:lnTo>
                <a:close/>
              </a:path>
              <a:path w="11092180" h="652145">
                <a:moveTo>
                  <a:pt x="5713781" y="649046"/>
                </a:moveTo>
                <a:lnTo>
                  <a:pt x="5707418" y="639178"/>
                </a:lnTo>
                <a:lnTo>
                  <a:pt x="5703913" y="639178"/>
                </a:lnTo>
                <a:lnTo>
                  <a:pt x="5701068" y="642023"/>
                </a:lnTo>
                <a:lnTo>
                  <a:pt x="5707431" y="651878"/>
                </a:lnTo>
                <a:lnTo>
                  <a:pt x="5710936" y="651878"/>
                </a:lnTo>
                <a:lnTo>
                  <a:pt x="5713781" y="649046"/>
                </a:lnTo>
                <a:close/>
              </a:path>
              <a:path w="11092180" h="652145">
                <a:moveTo>
                  <a:pt x="5716625" y="9855"/>
                </a:moveTo>
                <a:lnTo>
                  <a:pt x="5710263" y="0"/>
                </a:lnTo>
                <a:lnTo>
                  <a:pt x="5706757" y="0"/>
                </a:lnTo>
                <a:lnTo>
                  <a:pt x="5703913" y="2832"/>
                </a:lnTo>
                <a:lnTo>
                  <a:pt x="5710275" y="12700"/>
                </a:lnTo>
                <a:lnTo>
                  <a:pt x="5713781" y="12700"/>
                </a:lnTo>
                <a:lnTo>
                  <a:pt x="5716625" y="9855"/>
                </a:lnTo>
                <a:close/>
              </a:path>
              <a:path w="11092180" h="652145">
                <a:moveTo>
                  <a:pt x="5739193" y="649046"/>
                </a:moveTo>
                <a:lnTo>
                  <a:pt x="5732831" y="639178"/>
                </a:lnTo>
                <a:lnTo>
                  <a:pt x="5729325" y="639178"/>
                </a:lnTo>
                <a:lnTo>
                  <a:pt x="5726481" y="642023"/>
                </a:lnTo>
                <a:lnTo>
                  <a:pt x="5732843" y="651878"/>
                </a:lnTo>
                <a:lnTo>
                  <a:pt x="5736348" y="651878"/>
                </a:lnTo>
                <a:lnTo>
                  <a:pt x="5739193" y="649046"/>
                </a:lnTo>
                <a:close/>
              </a:path>
              <a:path w="11092180" h="652145">
                <a:moveTo>
                  <a:pt x="5742038" y="9855"/>
                </a:moveTo>
                <a:lnTo>
                  <a:pt x="5735675" y="0"/>
                </a:lnTo>
                <a:lnTo>
                  <a:pt x="5732157" y="0"/>
                </a:lnTo>
                <a:lnTo>
                  <a:pt x="5729325" y="2832"/>
                </a:lnTo>
                <a:lnTo>
                  <a:pt x="5735688" y="12700"/>
                </a:lnTo>
                <a:lnTo>
                  <a:pt x="5739193" y="12700"/>
                </a:lnTo>
                <a:lnTo>
                  <a:pt x="5742038" y="9855"/>
                </a:lnTo>
                <a:close/>
              </a:path>
              <a:path w="11092180" h="652145">
                <a:moveTo>
                  <a:pt x="5764606" y="649046"/>
                </a:moveTo>
                <a:lnTo>
                  <a:pt x="5758243" y="639178"/>
                </a:lnTo>
                <a:lnTo>
                  <a:pt x="5754738" y="639178"/>
                </a:lnTo>
                <a:lnTo>
                  <a:pt x="5751893" y="642023"/>
                </a:lnTo>
                <a:lnTo>
                  <a:pt x="5758256" y="651878"/>
                </a:lnTo>
                <a:lnTo>
                  <a:pt x="5761761" y="651878"/>
                </a:lnTo>
                <a:lnTo>
                  <a:pt x="5764606" y="649046"/>
                </a:lnTo>
                <a:close/>
              </a:path>
              <a:path w="11092180" h="652145">
                <a:moveTo>
                  <a:pt x="5767451" y="9855"/>
                </a:moveTo>
                <a:lnTo>
                  <a:pt x="5761088" y="0"/>
                </a:lnTo>
                <a:lnTo>
                  <a:pt x="5757570" y="0"/>
                </a:lnTo>
                <a:lnTo>
                  <a:pt x="5754738" y="2832"/>
                </a:lnTo>
                <a:lnTo>
                  <a:pt x="5761101" y="12700"/>
                </a:lnTo>
                <a:lnTo>
                  <a:pt x="5764606" y="12700"/>
                </a:lnTo>
                <a:lnTo>
                  <a:pt x="5767451" y="9855"/>
                </a:lnTo>
                <a:close/>
              </a:path>
              <a:path w="11092180" h="652145">
                <a:moveTo>
                  <a:pt x="5790019" y="649046"/>
                </a:moveTo>
                <a:lnTo>
                  <a:pt x="5783656" y="639178"/>
                </a:lnTo>
                <a:lnTo>
                  <a:pt x="5780151" y="639178"/>
                </a:lnTo>
                <a:lnTo>
                  <a:pt x="5777306" y="642023"/>
                </a:lnTo>
                <a:lnTo>
                  <a:pt x="5783669" y="651878"/>
                </a:lnTo>
                <a:lnTo>
                  <a:pt x="5787174" y="651878"/>
                </a:lnTo>
                <a:lnTo>
                  <a:pt x="5790019" y="649046"/>
                </a:lnTo>
                <a:close/>
              </a:path>
              <a:path w="11092180" h="652145">
                <a:moveTo>
                  <a:pt x="5792863" y="9855"/>
                </a:moveTo>
                <a:lnTo>
                  <a:pt x="5786501" y="0"/>
                </a:lnTo>
                <a:lnTo>
                  <a:pt x="5782983" y="0"/>
                </a:lnTo>
                <a:lnTo>
                  <a:pt x="5780151" y="2832"/>
                </a:lnTo>
                <a:lnTo>
                  <a:pt x="5786513" y="12700"/>
                </a:lnTo>
                <a:lnTo>
                  <a:pt x="5790019" y="12700"/>
                </a:lnTo>
                <a:lnTo>
                  <a:pt x="5792863" y="9855"/>
                </a:lnTo>
                <a:close/>
              </a:path>
              <a:path w="11092180" h="652145">
                <a:moveTo>
                  <a:pt x="5815431" y="649046"/>
                </a:moveTo>
                <a:lnTo>
                  <a:pt x="5809069" y="639178"/>
                </a:lnTo>
                <a:lnTo>
                  <a:pt x="5805563" y="639178"/>
                </a:lnTo>
                <a:lnTo>
                  <a:pt x="5802719" y="642023"/>
                </a:lnTo>
                <a:lnTo>
                  <a:pt x="5809081" y="651878"/>
                </a:lnTo>
                <a:lnTo>
                  <a:pt x="5812587" y="651878"/>
                </a:lnTo>
                <a:lnTo>
                  <a:pt x="5815431" y="649046"/>
                </a:lnTo>
                <a:close/>
              </a:path>
              <a:path w="11092180" h="652145">
                <a:moveTo>
                  <a:pt x="5818276" y="9855"/>
                </a:moveTo>
                <a:lnTo>
                  <a:pt x="5811913" y="0"/>
                </a:lnTo>
                <a:lnTo>
                  <a:pt x="5808396" y="0"/>
                </a:lnTo>
                <a:lnTo>
                  <a:pt x="5805563" y="2832"/>
                </a:lnTo>
                <a:lnTo>
                  <a:pt x="5811926" y="12700"/>
                </a:lnTo>
                <a:lnTo>
                  <a:pt x="5815431" y="12700"/>
                </a:lnTo>
                <a:lnTo>
                  <a:pt x="5818276" y="9855"/>
                </a:lnTo>
                <a:close/>
              </a:path>
              <a:path w="11092180" h="652145">
                <a:moveTo>
                  <a:pt x="5840844" y="649046"/>
                </a:moveTo>
                <a:lnTo>
                  <a:pt x="5834481" y="639178"/>
                </a:lnTo>
                <a:lnTo>
                  <a:pt x="5830976" y="639178"/>
                </a:lnTo>
                <a:lnTo>
                  <a:pt x="5828131" y="642023"/>
                </a:lnTo>
                <a:lnTo>
                  <a:pt x="5834494" y="651878"/>
                </a:lnTo>
                <a:lnTo>
                  <a:pt x="5837999" y="651878"/>
                </a:lnTo>
                <a:lnTo>
                  <a:pt x="5840844" y="649046"/>
                </a:lnTo>
                <a:close/>
              </a:path>
              <a:path w="11092180" h="652145">
                <a:moveTo>
                  <a:pt x="5843689" y="9855"/>
                </a:moveTo>
                <a:lnTo>
                  <a:pt x="5837326" y="0"/>
                </a:lnTo>
                <a:lnTo>
                  <a:pt x="5833808" y="0"/>
                </a:lnTo>
                <a:lnTo>
                  <a:pt x="5830976" y="2832"/>
                </a:lnTo>
                <a:lnTo>
                  <a:pt x="5837339" y="12700"/>
                </a:lnTo>
                <a:lnTo>
                  <a:pt x="5840844" y="12700"/>
                </a:lnTo>
                <a:lnTo>
                  <a:pt x="5843689" y="9855"/>
                </a:lnTo>
                <a:close/>
              </a:path>
              <a:path w="11092180" h="652145">
                <a:moveTo>
                  <a:pt x="5866257" y="649046"/>
                </a:moveTo>
                <a:lnTo>
                  <a:pt x="5859894" y="639178"/>
                </a:lnTo>
                <a:lnTo>
                  <a:pt x="5856389" y="639178"/>
                </a:lnTo>
                <a:lnTo>
                  <a:pt x="5853544" y="642023"/>
                </a:lnTo>
                <a:lnTo>
                  <a:pt x="5859907" y="651878"/>
                </a:lnTo>
                <a:lnTo>
                  <a:pt x="5863412" y="651878"/>
                </a:lnTo>
                <a:lnTo>
                  <a:pt x="5866257" y="649046"/>
                </a:lnTo>
                <a:close/>
              </a:path>
              <a:path w="11092180" h="652145">
                <a:moveTo>
                  <a:pt x="5869089" y="9855"/>
                </a:moveTo>
                <a:lnTo>
                  <a:pt x="5862739" y="0"/>
                </a:lnTo>
                <a:lnTo>
                  <a:pt x="5859221" y="0"/>
                </a:lnTo>
                <a:lnTo>
                  <a:pt x="5856389" y="2832"/>
                </a:lnTo>
                <a:lnTo>
                  <a:pt x="5862739" y="12700"/>
                </a:lnTo>
                <a:lnTo>
                  <a:pt x="5866257" y="12700"/>
                </a:lnTo>
                <a:lnTo>
                  <a:pt x="5869089" y="9855"/>
                </a:lnTo>
                <a:close/>
              </a:path>
              <a:path w="11092180" h="652145">
                <a:moveTo>
                  <a:pt x="5891669" y="649046"/>
                </a:moveTo>
                <a:lnTo>
                  <a:pt x="5885307" y="639178"/>
                </a:lnTo>
                <a:lnTo>
                  <a:pt x="5881802" y="639178"/>
                </a:lnTo>
                <a:lnTo>
                  <a:pt x="5878957" y="642023"/>
                </a:lnTo>
                <a:lnTo>
                  <a:pt x="5885319" y="651878"/>
                </a:lnTo>
                <a:lnTo>
                  <a:pt x="5888825" y="651878"/>
                </a:lnTo>
                <a:lnTo>
                  <a:pt x="5891669" y="649046"/>
                </a:lnTo>
                <a:close/>
              </a:path>
              <a:path w="11092180" h="652145">
                <a:moveTo>
                  <a:pt x="5894502" y="9855"/>
                </a:moveTo>
                <a:lnTo>
                  <a:pt x="5888139" y="0"/>
                </a:lnTo>
                <a:lnTo>
                  <a:pt x="5884634" y="0"/>
                </a:lnTo>
                <a:lnTo>
                  <a:pt x="5881789" y="2832"/>
                </a:lnTo>
                <a:lnTo>
                  <a:pt x="5888152" y="12700"/>
                </a:lnTo>
                <a:lnTo>
                  <a:pt x="5891669" y="12700"/>
                </a:lnTo>
                <a:lnTo>
                  <a:pt x="5894502" y="9855"/>
                </a:lnTo>
                <a:close/>
              </a:path>
              <a:path w="11092180" h="652145">
                <a:moveTo>
                  <a:pt x="5917082" y="649046"/>
                </a:moveTo>
                <a:lnTo>
                  <a:pt x="5910719" y="639178"/>
                </a:lnTo>
                <a:lnTo>
                  <a:pt x="5907214" y="639178"/>
                </a:lnTo>
                <a:lnTo>
                  <a:pt x="5904369" y="642023"/>
                </a:lnTo>
                <a:lnTo>
                  <a:pt x="5910732" y="651878"/>
                </a:lnTo>
                <a:lnTo>
                  <a:pt x="5914237" y="651878"/>
                </a:lnTo>
                <a:lnTo>
                  <a:pt x="5917082" y="649046"/>
                </a:lnTo>
                <a:close/>
              </a:path>
              <a:path w="11092180" h="652145">
                <a:moveTo>
                  <a:pt x="5919914" y="9855"/>
                </a:moveTo>
                <a:lnTo>
                  <a:pt x="5913552" y="0"/>
                </a:lnTo>
                <a:lnTo>
                  <a:pt x="5910046" y="0"/>
                </a:lnTo>
                <a:lnTo>
                  <a:pt x="5907202" y="2832"/>
                </a:lnTo>
                <a:lnTo>
                  <a:pt x="5913564" y="12700"/>
                </a:lnTo>
                <a:lnTo>
                  <a:pt x="5917082" y="12700"/>
                </a:lnTo>
                <a:lnTo>
                  <a:pt x="5919914" y="9855"/>
                </a:lnTo>
                <a:close/>
              </a:path>
              <a:path w="11092180" h="652145">
                <a:moveTo>
                  <a:pt x="5942495" y="649046"/>
                </a:moveTo>
                <a:lnTo>
                  <a:pt x="5936132" y="639178"/>
                </a:lnTo>
                <a:lnTo>
                  <a:pt x="5932627" y="639178"/>
                </a:lnTo>
                <a:lnTo>
                  <a:pt x="5929782" y="642023"/>
                </a:lnTo>
                <a:lnTo>
                  <a:pt x="5936145" y="651878"/>
                </a:lnTo>
                <a:lnTo>
                  <a:pt x="5939650" y="651878"/>
                </a:lnTo>
                <a:lnTo>
                  <a:pt x="5942495" y="649046"/>
                </a:lnTo>
                <a:close/>
              </a:path>
              <a:path w="11092180" h="652145">
                <a:moveTo>
                  <a:pt x="5945327" y="9855"/>
                </a:moveTo>
                <a:lnTo>
                  <a:pt x="5938964" y="0"/>
                </a:lnTo>
                <a:lnTo>
                  <a:pt x="5935459" y="0"/>
                </a:lnTo>
                <a:lnTo>
                  <a:pt x="5932614" y="2832"/>
                </a:lnTo>
                <a:lnTo>
                  <a:pt x="5938977" y="12700"/>
                </a:lnTo>
                <a:lnTo>
                  <a:pt x="5942495" y="12700"/>
                </a:lnTo>
                <a:lnTo>
                  <a:pt x="5945327" y="9855"/>
                </a:lnTo>
                <a:close/>
              </a:path>
              <a:path w="11092180" h="652145">
                <a:moveTo>
                  <a:pt x="5967908" y="649046"/>
                </a:moveTo>
                <a:lnTo>
                  <a:pt x="5961532" y="639178"/>
                </a:lnTo>
                <a:lnTo>
                  <a:pt x="5958040" y="639178"/>
                </a:lnTo>
                <a:lnTo>
                  <a:pt x="5955182" y="642023"/>
                </a:lnTo>
                <a:lnTo>
                  <a:pt x="5961558" y="651878"/>
                </a:lnTo>
                <a:lnTo>
                  <a:pt x="5965063" y="651878"/>
                </a:lnTo>
                <a:lnTo>
                  <a:pt x="5967908" y="649046"/>
                </a:lnTo>
                <a:close/>
              </a:path>
              <a:path w="11092180" h="652145">
                <a:moveTo>
                  <a:pt x="5970740" y="9855"/>
                </a:moveTo>
                <a:lnTo>
                  <a:pt x="5964377" y="0"/>
                </a:lnTo>
                <a:lnTo>
                  <a:pt x="5960859" y="0"/>
                </a:lnTo>
                <a:lnTo>
                  <a:pt x="5958027" y="2832"/>
                </a:lnTo>
                <a:lnTo>
                  <a:pt x="5964390" y="12700"/>
                </a:lnTo>
                <a:lnTo>
                  <a:pt x="5967908" y="12700"/>
                </a:lnTo>
                <a:lnTo>
                  <a:pt x="5970740" y="9855"/>
                </a:lnTo>
                <a:close/>
              </a:path>
              <a:path w="11092180" h="652145">
                <a:moveTo>
                  <a:pt x="5993320" y="649046"/>
                </a:moveTo>
                <a:lnTo>
                  <a:pt x="5986958" y="639178"/>
                </a:lnTo>
                <a:lnTo>
                  <a:pt x="5983440" y="639178"/>
                </a:lnTo>
                <a:lnTo>
                  <a:pt x="5980608" y="642023"/>
                </a:lnTo>
                <a:lnTo>
                  <a:pt x="5986970" y="651878"/>
                </a:lnTo>
                <a:lnTo>
                  <a:pt x="5990463" y="651878"/>
                </a:lnTo>
                <a:lnTo>
                  <a:pt x="5993320" y="649046"/>
                </a:lnTo>
                <a:close/>
              </a:path>
              <a:path w="11092180" h="652145">
                <a:moveTo>
                  <a:pt x="5996140" y="9855"/>
                </a:moveTo>
                <a:lnTo>
                  <a:pt x="5989790" y="0"/>
                </a:lnTo>
                <a:lnTo>
                  <a:pt x="5986284" y="0"/>
                </a:lnTo>
                <a:lnTo>
                  <a:pt x="5983440" y="2832"/>
                </a:lnTo>
                <a:lnTo>
                  <a:pt x="5989790" y="12700"/>
                </a:lnTo>
                <a:lnTo>
                  <a:pt x="5993320" y="12700"/>
                </a:lnTo>
                <a:lnTo>
                  <a:pt x="5996140" y="9855"/>
                </a:lnTo>
                <a:close/>
              </a:path>
              <a:path w="11092180" h="652145">
                <a:moveTo>
                  <a:pt x="6018733" y="649046"/>
                </a:moveTo>
                <a:lnTo>
                  <a:pt x="6012370" y="639178"/>
                </a:lnTo>
                <a:lnTo>
                  <a:pt x="6008865" y="639178"/>
                </a:lnTo>
                <a:lnTo>
                  <a:pt x="6006020" y="642023"/>
                </a:lnTo>
                <a:lnTo>
                  <a:pt x="6012383" y="651878"/>
                </a:lnTo>
                <a:lnTo>
                  <a:pt x="6015888" y="651878"/>
                </a:lnTo>
                <a:lnTo>
                  <a:pt x="6018733" y="649046"/>
                </a:lnTo>
                <a:close/>
              </a:path>
              <a:path w="11092180" h="652145">
                <a:moveTo>
                  <a:pt x="6021578" y="9855"/>
                </a:moveTo>
                <a:lnTo>
                  <a:pt x="6015228" y="0"/>
                </a:lnTo>
                <a:lnTo>
                  <a:pt x="6011697" y="0"/>
                </a:lnTo>
                <a:lnTo>
                  <a:pt x="6008840" y="2832"/>
                </a:lnTo>
                <a:lnTo>
                  <a:pt x="6015228" y="12700"/>
                </a:lnTo>
                <a:lnTo>
                  <a:pt x="6018733" y="12700"/>
                </a:lnTo>
                <a:lnTo>
                  <a:pt x="6021578" y="9855"/>
                </a:lnTo>
                <a:close/>
              </a:path>
              <a:path w="11092180" h="652145">
                <a:moveTo>
                  <a:pt x="6044133" y="649046"/>
                </a:moveTo>
                <a:lnTo>
                  <a:pt x="6037783" y="639178"/>
                </a:lnTo>
                <a:lnTo>
                  <a:pt x="6034278" y="639178"/>
                </a:lnTo>
                <a:lnTo>
                  <a:pt x="6031433" y="642023"/>
                </a:lnTo>
                <a:lnTo>
                  <a:pt x="6037783" y="651878"/>
                </a:lnTo>
                <a:lnTo>
                  <a:pt x="6041301" y="651878"/>
                </a:lnTo>
                <a:lnTo>
                  <a:pt x="6044133" y="649046"/>
                </a:lnTo>
                <a:close/>
              </a:path>
              <a:path w="11092180" h="652145">
                <a:moveTo>
                  <a:pt x="6046978" y="9855"/>
                </a:moveTo>
                <a:lnTo>
                  <a:pt x="6040628" y="0"/>
                </a:lnTo>
                <a:lnTo>
                  <a:pt x="6037110" y="0"/>
                </a:lnTo>
                <a:lnTo>
                  <a:pt x="6034265" y="2832"/>
                </a:lnTo>
                <a:lnTo>
                  <a:pt x="6040628" y="12700"/>
                </a:lnTo>
                <a:lnTo>
                  <a:pt x="6044133" y="12700"/>
                </a:lnTo>
                <a:lnTo>
                  <a:pt x="6046978" y="9855"/>
                </a:lnTo>
                <a:close/>
              </a:path>
              <a:path w="11092180" h="652145">
                <a:moveTo>
                  <a:pt x="6069558" y="649046"/>
                </a:moveTo>
                <a:lnTo>
                  <a:pt x="6063183" y="639178"/>
                </a:lnTo>
                <a:lnTo>
                  <a:pt x="6059690" y="639178"/>
                </a:lnTo>
                <a:lnTo>
                  <a:pt x="6056833" y="642023"/>
                </a:lnTo>
                <a:lnTo>
                  <a:pt x="6063208" y="651878"/>
                </a:lnTo>
                <a:lnTo>
                  <a:pt x="6066714" y="651878"/>
                </a:lnTo>
                <a:lnTo>
                  <a:pt x="6069558" y="649046"/>
                </a:lnTo>
                <a:close/>
              </a:path>
              <a:path w="11092180" h="652145">
                <a:moveTo>
                  <a:pt x="6072390" y="9855"/>
                </a:moveTo>
                <a:lnTo>
                  <a:pt x="6066028" y="0"/>
                </a:lnTo>
                <a:lnTo>
                  <a:pt x="6062510" y="0"/>
                </a:lnTo>
                <a:lnTo>
                  <a:pt x="6059678" y="2832"/>
                </a:lnTo>
                <a:lnTo>
                  <a:pt x="6066040" y="12700"/>
                </a:lnTo>
                <a:lnTo>
                  <a:pt x="6069558" y="12700"/>
                </a:lnTo>
                <a:lnTo>
                  <a:pt x="6072390" y="9855"/>
                </a:lnTo>
                <a:close/>
              </a:path>
              <a:path w="11092180" h="652145">
                <a:moveTo>
                  <a:pt x="6094971" y="649046"/>
                </a:moveTo>
                <a:lnTo>
                  <a:pt x="6088608" y="639178"/>
                </a:lnTo>
                <a:lnTo>
                  <a:pt x="6085103" y="639178"/>
                </a:lnTo>
                <a:lnTo>
                  <a:pt x="6082258" y="642023"/>
                </a:lnTo>
                <a:lnTo>
                  <a:pt x="6088621" y="651878"/>
                </a:lnTo>
                <a:lnTo>
                  <a:pt x="6092126" y="651878"/>
                </a:lnTo>
                <a:lnTo>
                  <a:pt x="6094971" y="649046"/>
                </a:lnTo>
                <a:close/>
              </a:path>
              <a:path w="11092180" h="652145">
                <a:moveTo>
                  <a:pt x="6097803" y="9855"/>
                </a:moveTo>
                <a:lnTo>
                  <a:pt x="6091440" y="0"/>
                </a:lnTo>
                <a:lnTo>
                  <a:pt x="6087935" y="0"/>
                </a:lnTo>
                <a:lnTo>
                  <a:pt x="6085090" y="2832"/>
                </a:lnTo>
                <a:lnTo>
                  <a:pt x="6091453" y="12700"/>
                </a:lnTo>
                <a:lnTo>
                  <a:pt x="6094958" y="12700"/>
                </a:lnTo>
                <a:lnTo>
                  <a:pt x="6097803" y="9855"/>
                </a:lnTo>
                <a:close/>
              </a:path>
              <a:path w="11092180" h="652145">
                <a:moveTo>
                  <a:pt x="6120384" y="649046"/>
                </a:moveTo>
                <a:lnTo>
                  <a:pt x="6114021" y="639178"/>
                </a:lnTo>
                <a:lnTo>
                  <a:pt x="6110503" y="639178"/>
                </a:lnTo>
                <a:lnTo>
                  <a:pt x="6107671" y="642023"/>
                </a:lnTo>
                <a:lnTo>
                  <a:pt x="6114034" y="651878"/>
                </a:lnTo>
                <a:lnTo>
                  <a:pt x="6117539" y="651878"/>
                </a:lnTo>
                <a:lnTo>
                  <a:pt x="6120384" y="649046"/>
                </a:lnTo>
                <a:close/>
              </a:path>
              <a:path w="11092180" h="652145">
                <a:moveTo>
                  <a:pt x="6123216" y="9855"/>
                </a:moveTo>
                <a:lnTo>
                  <a:pt x="6116853" y="0"/>
                </a:lnTo>
                <a:lnTo>
                  <a:pt x="6113348" y="0"/>
                </a:lnTo>
                <a:lnTo>
                  <a:pt x="6110503" y="2832"/>
                </a:lnTo>
                <a:lnTo>
                  <a:pt x="6116866" y="12700"/>
                </a:lnTo>
                <a:lnTo>
                  <a:pt x="6120371" y="12700"/>
                </a:lnTo>
                <a:lnTo>
                  <a:pt x="6123216" y="9855"/>
                </a:lnTo>
                <a:close/>
              </a:path>
              <a:path w="11092180" h="652145">
                <a:moveTo>
                  <a:pt x="6145796" y="649046"/>
                </a:moveTo>
                <a:lnTo>
                  <a:pt x="6139434" y="639178"/>
                </a:lnTo>
                <a:lnTo>
                  <a:pt x="6135929" y="639178"/>
                </a:lnTo>
                <a:lnTo>
                  <a:pt x="6133084" y="642023"/>
                </a:lnTo>
                <a:lnTo>
                  <a:pt x="6139446" y="651878"/>
                </a:lnTo>
                <a:lnTo>
                  <a:pt x="6142952" y="651878"/>
                </a:lnTo>
                <a:lnTo>
                  <a:pt x="6145796" y="649046"/>
                </a:lnTo>
                <a:close/>
              </a:path>
              <a:path w="11092180" h="652145">
                <a:moveTo>
                  <a:pt x="6148629" y="9855"/>
                </a:moveTo>
                <a:lnTo>
                  <a:pt x="6142266" y="0"/>
                </a:lnTo>
                <a:lnTo>
                  <a:pt x="6138761" y="0"/>
                </a:lnTo>
                <a:lnTo>
                  <a:pt x="6135916" y="2832"/>
                </a:lnTo>
                <a:lnTo>
                  <a:pt x="6142279" y="12700"/>
                </a:lnTo>
                <a:lnTo>
                  <a:pt x="6145784" y="12700"/>
                </a:lnTo>
                <a:lnTo>
                  <a:pt x="6148629" y="9855"/>
                </a:lnTo>
                <a:close/>
              </a:path>
              <a:path w="11092180" h="652145">
                <a:moveTo>
                  <a:pt x="6171209" y="649046"/>
                </a:moveTo>
                <a:lnTo>
                  <a:pt x="6164846" y="639178"/>
                </a:lnTo>
                <a:lnTo>
                  <a:pt x="6161341" y="639178"/>
                </a:lnTo>
                <a:lnTo>
                  <a:pt x="6158496" y="642023"/>
                </a:lnTo>
                <a:lnTo>
                  <a:pt x="6164859" y="651878"/>
                </a:lnTo>
                <a:lnTo>
                  <a:pt x="6168364" y="651878"/>
                </a:lnTo>
                <a:lnTo>
                  <a:pt x="6171209" y="649046"/>
                </a:lnTo>
                <a:close/>
              </a:path>
              <a:path w="11092180" h="652145">
                <a:moveTo>
                  <a:pt x="6174041" y="9855"/>
                </a:moveTo>
                <a:lnTo>
                  <a:pt x="6167679" y="0"/>
                </a:lnTo>
                <a:lnTo>
                  <a:pt x="6164173" y="0"/>
                </a:lnTo>
                <a:lnTo>
                  <a:pt x="6161329" y="2832"/>
                </a:lnTo>
                <a:lnTo>
                  <a:pt x="6167691" y="12700"/>
                </a:lnTo>
                <a:lnTo>
                  <a:pt x="6171196" y="12700"/>
                </a:lnTo>
                <a:lnTo>
                  <a:pt x="6174041" y="9855"/>
                </a:lnTo>
                <a:close/>
              </a:path>
              <a:path w="11092180" h="652145">
                <a:moveTo>
                  <a:pt x="6196622" y="649046"/>
                </a:moveTo>
                <a:lnTo>
                  <a:pt x="6190259" y="639178"/>
                </a:lnTo>
                <a:lnTo>
                  <a:pt x="6186754" y="639178"/>
                </a:lnTo>
                <a:lnTo>
                  <a:pt x="6183909" y="642023"/>
                </a:lnTo>
                <a:lnTo>
                  <a:pt x="6190272" y="651878"/>
                </a:lnTo>
                <a:lnTo>
                  <a:pt x="6193777" y="651878"/>
                </a:lnTo>
                <a:lnTo>
                  <a:pt x="6196622" y="649046"/>
                </a:lnTo>
                <a:close/>
              </a:path>
              <a:path w="11092180" h="652145">
                <a:moveTo>
                  <a:pt x="6199454" y="9855"/>
                </a:moveTo>
                <a:lnTo>
                  <a:pt x="6193091" y="0"/>
                </a:lnTo>
                <a:lnTo>
                  <a:pt x="6189586" y="0"/>
                </a:lnTo>
                <a:lnTo>
                  <a:pt x="6186741" y="2832"/>
                </a:lnTo>
                <a:lnTo>
                  <a:pt x="6193104" y="12700"/>
                </a:lnTo>
                <a:lnTo>
                  <a:pt x="6196609" y="12700"/>
                </a:lnTo>
                <a:lnTo>
                  <a:pt x="6199454" y="9855"/>
                </a:lnTo>
                <a:close/>
              </a:path>
              <a:path w="11092180" h="652145">
                <a:moveTo>
                  <a:pt x="6222035" y="649046"/>
                </a:moveTo>
                <a:lnTo>
                  <a:pt x="6215672" y="639178"/>
                </a:lnTo>
                <a:lnTo>
                  <a:pt x="6212167" y="639178"/>
                </a:lnTo>
                <a:lnTo>
                  <a:pt x="6209322" y="642023"/>
                </a:lnTo>
                <a:lnTo>
                  <a:pt x="6215685" y="651878"/>
                </a:lnTo>
                <a:lnTo>
                  <a:pt x="6219190" y="651878"/>
                </a:lnTo>
                <a:lnTo>
                  <a:pt x="6222035" y="649046"/>
                </a:lnTo>
                <a:close/>
              </a:path>
              <a:path w="11092180" h="652145">
                <a:moveTo>
                  <a:pt x="6224867" y="9855"/>
                </a:moveTo>
                <a:lnTo>
                  <a:pt x="6218504" y="0"/>
                </a:lnTo>
                <a:lnTo>
                  <a:pt x="6214999" y="0"/>
                </a:lnTo>
                <a:lnTo>
                  <a:pt x="6212154" y="2832"/>
                </a:lnTo>
                <a:lnTo>
                  <a:pt x="6218517" y="12700"/>
                </a:lnTo>
                <a:lnTo>
                  <a:pt x="6222022" y="12700"/>
                </a:lnTo>
                <a:lnTo>
                  <a:pt x="6224867" y="9855"/>
                </a:lnTo>
                <a:close/>
              </a:path>
              <a:path w="11092180" h="652145">
                <a:moveTo>
                  <a:pt x="6247447" y="649046"/>
                </a:moveTo>
                <a:lnTo>
                  <a:pt x="6241085" y="639178"/>
                </a:lnTo>
                <a:lnTo>
                  <a:pt x="6237579" y="639178"/>
                </a:lnTo>
                <a:lnTo>
                  <a:pt x="6234735" y="642023"/>
                </a:lnTo>
                <a:lnTo>
                  <a:pt x="6241097" y="651878"/>
                </a:lnTo>
                <a:lnTo>
                  <a:pt x="6244602" y="651878"/>
                </a:lnTo>
                <a:lnTo>
                  <a:pt x="6247447" y="649046"/>
                </a:lnTo>
                <a:close/>
              </a:path>
              <a:path w="11092180" h="652145">
                <a:moveTo>
                  <a:pt x="6250279" y="9855"/>
                </a:moveTo>
                <a:lnTo>
                  <a:pt x="6243917" y="0"/>
                </a:lnTo>
                <a:lnTo>
                  <a:pt x="6240411" y="0"/>
                </a:lnTo>
                <a:lnTo>
                  <a:pt x="6237567" y="2832"/>
                </a:lnTo>
                <a:lnTo>
                  <a:pt x="6243929" y="12700"/>
                </a:lnTo>
                <a:lnTo>
                  <a:pt x="6247447" y="12700"/>
                </a:lnTo>
                <a:lnTo>
                  <a:pt x="6250279" y="9855"/>
                </a:lnTo>
                <a:close/>
              </a:path>
              <a:path w="11092180" h="652145">
                <a:moveTo>
                  <a:pt x="6272860" y="649046"/>
                </a:moveTo>
                <a:lnTo>
                  <a:pt x="6266497" y="639178"/>
                </a:lnTo>
                <a:lnTo>
                  <a:pt x="6262979" y="639178"/>
                </a:lnTo>
                <a:lnTo>
                  <a:pt x="6260147" y="642023"/>
                </a:lnTo>
                <a:lnTo>
                  <a:pt x="6266510" y="651878"/>
                </a:lnTo>
                <a:lnTo>
                  <a:pt x="6270015" y="651878"/>
                </a:lnTo>
                <a:lnTo>
                  <a:pt x="6272860" y="649046"/>
                </a:lnTo>
                <a:close/>
              </a:path>
              <a:path w="11092180" h="652145">
                <a:moveTo>
                  <a:pt x="6275692" y="9855"/>
                </a:moveTo>
                <a:lnTo>
                  <a:pt x="6269329" y="0"/>
                </a:lnTo>
                <a:lnTo>
                  <a:pt x="6265824" y="0"/>
                </a:lnTo>
                <a:lnTo>
                  <a:pt x="6262979" y="2832"/>
                </a:lnTo>
                <a:lnTo>
                  <a:pt x="6269342" y="12700"/>
                </a:lnTo>
                <a:lnTo>
                  <a:pt x="6272847" y="12700"/>
                </a:lnTo>
                <a:lnTo>
                  <a:pt x="6275692" y="9855"/>
                </a:lnTo>
                <a:close/>
              </a:path>
              <a:path w="11092180" h="652145">
                <a:moveTo>
                  <a:pt x="6298273" y="649046"/>
                </a:moveTo>
                <a:lnTo>
                  <a:pt x="6291910" y="639178"/>
                </a:lnTo>
                <a:lnTo>
                  <a:pt x="6288392" y="639178"/>
                </a:lnTo>
                <a:lnTo>
                  <a:pt x="6285560" y="642023"/>
                </a:lnTo>
                <a:lnTo>
                  <a:pt x="6291923" y="651878"/>
                </a:lnTo>
                <a:lnTo>
                  <a:pt x="6295428" y="651878"/>
                </a:lnTo>
                <a:lnTo>
                  <a:pt x="6298273" y="649046"/>
                </a:lnTo>
                <a:close/>
              </a:path>
              <a:path w="11092180" h="652145">
                <a:moveTo>
                  <a:pt x="6301105" y="9855"/>
                </a:moveTo>
                <a:lnTo>
                  <a:pt x="6294742" y="0"/>
                </a:lnTo>
                <a:lnTo>
                  <a:pt x="6291237" y="0"/>
                </a:lnTo>
                <a:lnTo>
                  <a:pt x="6288392" y="2832"/>
                </a:lnTo>
                <a:lnTo>
                  <a:pt x="6294755" y="12700"/>
                </a:lnTo>
                <a:lnTo>
                  <a:pt x="6298260" y="12700"/>
                </a:lnTo>
                <a:lnTo>
                  <a:pt x="6301105" y="9855"/>
                </a:lnTo>
                <a:close/>
              </a:path>
              <a:path w="11092180" h="652145">
                <a:moveTo>
                  <a:pt x="6323685" y="649046"/>
                </a:moveTo>
                <a:lnTo>
                  <a:pt x="6317323" y="639178"/>
                </a:lnTo>
                <a:lnTo>
                  <a:pt x="6313805" y="639178"/>
                </a:lnTo>
                <a:lnTo>
                  <a:pt x="6310973" y="642023"/>
                </a:lnTo>
                <a:lnTo>
                  <a:pt x="6317335" y="651878"/>
                </a:lnTo>
                <a:lnTo>
                  <a:pt x="6320841" y="651878"/>
                </a:lnTo>
                <a:lnTo>
                  <a:pt x="6323685" y="649046"/>
                </a:lnTo>
                <a:close/>
              </a:path>
              <a:path w="11092180" h="652145">
                <a:moveTo>
                  <a:pt x="6326518" y="9855"/>
                </a:moveTo>
                <a:lnTo>
                  <a:pt x="6320155" y="0"/>
                </a:lnTo>
                <a:lnTo>
                  <a:pt x="6316650" y="0"/>
                </a:lnTo>
                <a:lnTo>
                  <a:pt x="6313805" y="2832"/>
                </a:lnTo>
                <a:lnTo>
                  <a:pt x="6320168" y="12700"/>
                </a:lnTo>
                <a:lnTo>
                  <a:pt x="6323673" y="12700"/>
                </a:lnTo>
                <a:lnTo>
                  <a:pt x="6326518" y="9855"/>
                </a:lnTo>
                <a:close/>
              </a:path>
              <a:path w="11092180" h="652145">
                <a:moveTo>
                  <a:pt x="6349098" y="649046"/>
                </a:moveTo>
                <a:lnTo>
                  <a:pt x="6342735" y="639178"/>
                </a:lnTo>
                <a:lnTo>
                  <a:pt x="6339218" y="639178"/>
                </a:lnTo>
                <a:lnTo>
                  <a:pt x="6336385" y="642023"/>
                </a:lnTo>
                <a:lnTo>
                  <a:pt x="6342748" y="651878"/>
                </a:lnTo>
                <a:lnTo>
                  <a:pt x="6346253" y="651878"/>
                </a:lnTo>
                <a:lnTo>
                  <a:pt x="6349098" y="649046"/>
                </a:lnTo>
                <a:close/>
              </a:path>
              <a:path w="11092180" h="652145">
                <a:moveTo>
                  <a:pt x="6351930" y="9855"/>
                </a:moveTo>
                <a:lnTo>
                  <a:pt x="6345568" y="0"/>
                </a:lnTo>
                <a:lnTo>
                  <a:pt x="6342062" y="0"/>
                </a:lnTo>
                <a:lnTo>
                  <a:pt x="6339218" y="2832"/>
                </a:lnTo>
                <a:lnTo>
                  <a:pt x="6345580" y="12700"/>
                </a:lnTo>
                <a:lnTo>
                  <a:pt x="6349085" y="12700"/>
                </a:lnTo>
                <a:lnTo>
                  <a:pt x="6351930" y="9855"/>
                </a:lnTo>
                <a:close/>
              </a:path>
              <a:path w="11092180" h="652145">
                <a:moveTo>
                  <a:pt x="6374511" y="649046"/>
                </a:moveTo>
                <a:lnTo>
                  <a:pt x="6368148" y="639178"/>
                </a:lnTo>
                <a:lnTo>
                  <a:pt x="6364630" y="639178"/>
                </a:lnTo>
                <a:lnTo>
                  <a:pt x="6361798" y="642023"/>
                </a:lnTo>
                <a:lnTo>
                  <a:pt x="6368161" y="651878"/>
                </a:lnTo>
                <a:lnTo>
                  <a:pt x="6371666" y="651878"/>
                </a:lnTo>
                <a:lnTo>
                  <a:pt x="6374511" y="649046"/>
                </a:lnTo>
                <a:close/>
              </a:path>
              <a:path w="11092180" h="652145">
                <a:moveTo>
                  <a:pt x="6377343" y="9855"/>
                </a:moveTo>
                <a:lnTo>
                  <a:pt x="6370980" y="0"/>
                </a:lnTo>
                <a:lnTo>
                  <a:pt x="6367475" y="0"/>
                </a:lnTo>
                <a:lnTo>
                  <a:pt x="6364630" y="2832"/>
                </a:lnTo>
                <a:lnTo>
                  <a:pt x="6370993" y="12700"/>
                </a:lnTo>
                <a:lnTo>
                  <a:pt x="6374498" y="12700"/>
                </a:lnTo>
                <a:lnTo>
                  <a:pt x="6377343" y="9855"/>
                </a:lnTo>
                <a:close/>
              </a:path>
              <a:path w="11092180" h="652145">
                <a:moveTo>
                  <a:pt x="6399924" y="649046"/>
                </a:moveTo>
                <a:lnTo>
                  <a:pt x="6393561" y="639178"/>
                </a:lnTo>
                <a:lnTo>
                  <a:pt x="6390043" y="639178"/>
                </a:lnTo>
                <a:lnTo>
                  <a:pt x="6387211" y="642023"/>
                </a:lnTo>
                <a:lnTo>
                  <a:pt x="6393574" y="651878"/>
                </a:lnTo>
                <a:lnTo>
                  <a:pt x="6397079" y="651878"/>
                </a:lnTo>
                <a:lnTo>
                  <a:pt x="6399924" y="649046"/>
                </a:lnTo>
                <a:close/>
              </a:path>
              <a:path w="11092180" h="652145">
                <a:moveTo>
                  <a:pt x="6402756" y="9855"/>
                </a:moveTo>
                <a:lnTo>
                  <a:pt x="6396393" y="0"/>
                </a:lnTo>
                <a:lnTo>
                  <a:pt x="6392888" y="0"/>
                </a:lnTo>
                <a:lnTo>
                  <a:pt x="6390043" y="2832"/>
                </a:lnTo>
                <a:lnTo>
                  <a:pt x="6396406" y="12700"/>
                </a:lnTo>
                <a:lnTo>
                  <a:pt x="6399911" y="12700"/>
                </a:lnTo>
                <a:lnTo>
                  <a:pt x="6402756" y="9855"/>
                </a:lnTo>
                <a:close/>
              </a:path>
              <a:path w="11092180" h="652145">
                <a:moveTo>
                  <a:pt x="6425336" y="649046"/>
                </a:moveTo>
                <a:lnTo>
                  <a:pt x="6418974" y="639178"/>
                </a:lnTo>
                <a:lnTo>
                  <a:pt x="6415456" y="639178"/>
                </a:lnTo>
                <a:lnTo>
                  <a:pt x="6412624" y="642023"/>
                </a:lnTo>
                <a:lnTo>
                  <a:pt x="6418986" y="651878"/>
                </a:lnTo>
                <a:lnTo>
                  <a:pt x="6422491" y="651878"/>
                </a:lnTo>
                <a:lnTo>
                  <a:pt x="6425336" y="649046"/>
                </a:lnTo>
                <a:close/>
              </a:path>
              <a:path w="11092180" h="652145">
                <a:moveTo>
                  <a:pt x="6428168" y="9855"/>
                </a:moveTo>
                <a:lnTo>
                  <a:pt x="6421806" y="0"/>
                </a:lnTo>
                <a:lnTo>
                  <a:pt x="6418300" y="0"/>
                </a:lnTo>
                <a:lnTo>
                  <a:pt x="6415456" y="2832"/>
                </a:lnTo>
                <a:lnTo>
                  <a:pt x="6421818" y="12700"/>
                </a:lnTo>
                <a:lnTo>
                  <a:pt x="6425324" y="12700"/>
                </a:lnTo>
                <a:lnTo>
                  <a:pt x="6428168" y="9855"/>
                </a:lnTo>
                <a:close/>
              </a:path>
              <a:path w="11092180" h="652145">
                <a:moveTo>
                  <a:pt x="6450749" y="649046"/>
                </a:moveTo>
                <a:lnTo>
                  <a:pt x="6444386" y="639178"/>
                </a:lnTo>
                <a:lnTo>
                  <a:pt x="6440868" y="639178"/>
                </a:lnTo>
                <a:lnTo>
                  <a:pt x="6438036" y="642023"/>
                </a:lnTo>
                <a:lnTo>
                  <a:pt x="6444399" y="651878"/>
                </a:lnTo>
                <a:lnTo>
                  <a:pt x="6447904" y="651878"/>
                </a:lnTo>
                <a:lnTo>
                  <a:pt x="6450749" y="649046"/>
                </a:lnTo>
                <a:close/>
              </a:path>
              <a:path w="11092180" h="652145">
                <a:moveTo>
                  <a:pt x="6453581" y="9855"/>
                </a:moveTo>
                <a:lnTo>
                  <a:pt x="6447218" y="0"/>
                </a:lnTo>
                <a:lnTo>
                  <a:pt x="6443713" y="0"/>
                </a:lnTo>
                <a:lnTo>
                  <a:pt x="6440868" y="2832"/>
                </a:lnTo>
                <a:lnTo>
                  <a:pt x="6447231" y="12700"/>
                </a:lnTo>
                <a:lnTo>
                  <a:pt x="6450736" y="12700"/>
                </a:lnTo>
                <a:lnTo>
                  <a:pt x="6453581" y="9855"/>
                </a:lnTo>
                <a:close/>
              </a:path>
              <a:path w="11092180" h="652145">
                <a:moveTo>
                  <a:pt x="6476149" y="649046"/>
                </a:moveTo>
                <a:lnTo>
                  <a:pt x="6469799" y="639178"/>
                </a:lnTo>
                <a:lnTo>
                  <a:pt x="6466281" y="639178"/>
                </a:lnTo>
                <a:lnTo>
                  <a:pt x="6463449" y="642023"/>
                </a:lnTo>
                <a:lnTo>
                  <a:pt x="6469799" y="651878"/>
                </a:lnTo>
                <a:lnTo>
                  <a:pt x="6473317" y="651878"/>
                </a:lnTo>
                <a:lnTo>
                  <a:pt x="6476149" y="649046"/>
                </a:lnTo>
                <a:close/>
              </a:path>
              <a:path w="11092180" h="652145">
                <a:moveTo>
                  <a:pt x="6478994" y="9855"/>
                </a:moveTo>
                <a:lnTo>
                  <a:pt x="6472631" y="0"/>
                </a:lnTo>
                <a:lnTo>
                  <a:pt x="6469126" y="0"/>
                </a:lnTo>
                <a:lnTo>
                  <a:pt x="6466281" y="2832"/>
                </a:lnTo>
                <a:lnTo>
                  <a:pt x="6472644" y="12700"/>
                </a:lnTo>
                <a:lnTo>
                  <a:pt x="6476149" y="12700"/>
                </a:lnTo>
                <a:lnTo>
                  <a:pt x="6478994" y="9855"/>
                </a:lnTo>
                <a:close/>
              </a:path>
              <a:path w="11092180" h="652145">
                <a:moveTo>
                  <a:pt x="6501574" y="649046"/>
                </a:moveTo>
                <a:lnTo>
                  <a:pt x="6495199" y="639178"/>
                </a:lnTo>
                <a:lnTo>
                  <a:pt x="6491694" y="639178"/>
                </a:lnTo>
                <a:lnTo>
                  <a:pt x="6488849" y="642023"/>
                </a:lnTo>
                <a:lnTo>
                  <a:pt x="6495212" y="651878"/>
                </a:lnTo>
                <a:lnTo>
                  <a:pt x="6498730" y="651878"/>
                </a:lnTo>
                <a:lnTo>
                  <a:pt x="6501574" y="649046"/>
                </a:lnTo>
                <a:close/>
              </a:path>
              <a:path w="11092180" h="652145">
                <a:moveTo>
                  <a:pt x="6504406" y="9855"/>
                </a:moveTo>
                <a:lnTo>
                  <a:pt x="6498044" y="0"/>
                </a:lnTo>
                <a:lnTo>
                  <a:pt x="6494539" y="0"/>
                </a:lnTo>
                <a:lnTo>
                  <a:pt x="6491694" y="2832"/>
                </a:lnTo>
                <a:lnTo>
                  <a:pt x="6498056" y="12700"/>
                </a:lnTo>
                <a:lnTo>
                  <a:pt x="6501562" y="12700"/>
                </a:lnTo>
                <a:lnTo>
                  <a:pt x="6504406" y="9855"/>
                </a:lnTo>
                <a:close/>
              </a:path>
              <a:path w="11092180" h="652145">
                <a:moveTo>
                  <a:pt x="6526974" y="649046"/>
                </a:moveTo>
                <a:lnTo>
                  <a:pt x="6520612" y="639178"/>
                </a:lnTo>
                <a:lnTo>
                  <a:pt x="6517106" y="639178"/>
                </a:lnTo>
                <a:lnTo>
                  <a:pt x="6514274" y="642023"/>
                </a:lnTo>
                <a:lnTo>
                  <a:pt x="6520624" y="651878"/>
                </a:lnTo>
                <a:lnTo>
                  <a:pt x="6524142" y="651878"/>
                </a:lnTo>
                <a:lnTo>
                  <a:pt x="6526974" y="649046"/>
                </a:lnTo>
                <a:close/>
              </a:path>
              <a:path w="11092180" h="652145">
                <a:moveTo>
                  <a:pt x="6529819" y="9855"/>
                </a:moveTo>
                <a:lnTo>
                  <a:pt x="6523456" y="0"/>
                </a:lnTo>
                <a:lnTo>
                  <a:pt x="6519951" y="0"/>
                </a:lnTo>
                <a:lnTo>
                  <a:pt x="6517106" y="2832"/>
                </a:lnTo>
                <a:lnTo>
                  <a:pt x="6523469" y="12700"/>
                </a:lnTo>
                <a:lnTo>
                  <a:pt x="6526974" y="12700"/>
                </a:lnTo>
                <a:lnTo>
                  <a:pt x="6529819" y="9855"/>
                </a:lnTo>
                <a:close/>
              </a:path>
              <a:path w="11092180" h="652145">
                <a:moveTo>
                  <a:pt x="6552387" y="649046"/>
                </a:moveTo>
                <a:lnTo>
                  <a:pt x="6546037" y="639178"/>
                </a:lnTo>
                <a:lnTo>
                  <a:pt x="6542519" y="639178"/>
                </a:lnTo>
                <a:lnTo>
                  <a:pt x="6539674" y="642023"/>
                </a:lnTo>
                <a:lnTo>
                  <a:pt x="6546037" y="651878"/>
                </a:lnTo>
                <a:lnTo>
                  <a:pt x="6549555" y="651878"/>
                </a:lnTo>
                <a:lnTo>
                  <a:pt x="6552387" y="649046"/>
                </a:lnTo>
                <a:close/>
              </a:path>
              <a:path w="11092180" h="652145">
                <a:moveTo>
                  <a:pt x="6555232" y="9855"/>
                </a:moveTo>
                <a:lnTo>
                  <a:pt x="6548869" y="0"/>
                </a:lnTo>
                <a:lnTo>
                  <a:pt x="6545364" y="0"/>
                </a:lnTo>
                <a:lnTo>
                  <a:pt x="6542519" y="2832"/>
                </a:lnTo>
                <a:lnTo>
                  <a:pt x="6548882" y="12700"/>
                </a:lnTo>
                <a:lnTo>
                  <a:pt x="6552387" y="12700"/>
                </a:lnTo>
                <a:lnTo>
                  <a:pt x="6555232" y="9855"/>
                </a:lnTo>
                <a:close/>
              </a:path>
              <a:path w="11092180" h="652145">
                <a:moveTo>
                  <a:pt x="6577800" y="649046"/>
                </a:moveTo>
                <a:lnTo>
                  <a:pt x="6571437" y="639178"/>
                </a:lnTo>
                <a:lnTo>
                  <a:pt x="6567932" y="639178"/>
                </a:lnTo>
                <a:lnTo>
                  <a:pt x="6565087" y="642023"/>
                </a:lnTo>
                <a:lnTo>
                  <a:pt x="6571450" y="651878"/>
                </a:lnTo>
                <a:lnTo>
                  <a:pt x="6574968" y="651878"/>
                </a:lnTo>
                <a:lnTo>
                  <a:pt x="6577800" y="649046"/>
                </a:lnTo>
                <a:close/>
              </a:path>
              <a:path w="11092180" h="652145">
                <a:moveTo>
                  <a:pt x="6580645" y="9855"/>
                </a:moveTo>
                <a:lnTo>
                  <a:pt x="6574282" y="0"/>
                </a:lnTo>
                <a:lnTo>
                  <a:pt x="6570777" y="0"/>
                </a:lnTo>
                <a:lnTo>
                  <a:pt x="6567932" y="2832"/>
                </a:lnTo>
                <a:lnTo>
                  <a:pt x="6574295" y="12700"/>
                </a:lnTo>
                <a:lnTo>
                  <a:pt x="6577800" y="12700"/>
                </a:lnTo>
                <a:lnTo>
                  <a:pt x="6580645" y="9855"/>
                </a:lnTo>
                <a:close/>
              </a:path>
              <a:path w="11092180" h="652145">
                <a:moveTo>
                  <a:pt x="6603212" y="649046"/>
                </a:moveTo>
                <a:lnTo>
                  <a:pt x="6596850" y="639178"/>
                </a:lnTo>
                <a:lnTo>
                  <a:pt x="6593345" y="639178"/>
                </a:lnTo>
                <a:lnTo>
                  <a:pt x="6590500" y="642023"/>
                </a:lnTo>
                <a:lnTo>
                  <a:pt x="6596862" y="651878"/>
                </a:lnTo>
                <a:lnTo>
                  <a:pt x="6600380" y="651878"/>
                </a:lnTo>
                <a:lnTo>
                  <a:pt x="6603212" y="649046"/>
                </a:lnTo>
                <a:close/>
              </a:path>
              <a:path w="11092180" h="652145">
                <a:moveTo>
                  <a:pt x="6606057" y="9855"/>
                </a:moveTo>
                <a:lnTo>
                  <a:pt x="6599695" y="0"/>
                </a:lnTo>
                <a:lnTo>
                  <a:pt x="6596189" y="0"/>
                </a:lnTo>
                <a:lnTo>
                  <a:pt x="6593345" y="2832"/>
                </a:lnTo>
                <a:lnTo>
                  <a:pt x="6599707" y="12700"/>
                </a:lnTo>
                <a:lnTo>
                  <a:pt x="6603212" y="12700"/>
                </a:lnTo>
                <a:lnTo>
                  <a:pt x="6606057" y="9855"/>
                </a:lnTo>
                <a:close/>
              </a:path>
              <a:path w="11092180" h="652145">
                <a:moveTo>
                  <a:pt x="6628625" y="649046"/>
                </a:moveTo>
                <a:lnTo>
                  <a:pt x="6622262" y="639178"/>
                </a:lnTo>
                <a:lnTo>
                  <a:pt x="6618757" y="639178"/>
                </a:lnTo>
                <a:lnTo>
                  <a:pt x="6615912" y="642023"/>
                </a:lnTo>
                <a:lnTo>
                  <a:pt x="6622275" y="651878"/>
                </a:lnTo>
                <a:lnTo>
                  <a:pt x="6625793" y="651878"/>
                </a:lnTo>
                <a:lnTo>
                  <a:pt x="6628625" y="649046"/>
                </a:lnTo>
                <a:close/>
              </a:path>
              <a:path w="11092180" h="652145">
                <a:moveTo>
                  <a:pt x="6631470" y="9855"/>
                </a:moveTo>
                <a:lnTo>
                  <a:pt x="6625107" y="0"/>
                </a:lnTo>
                <a:lnTo>
                  <a:pt x="6621602" y="0"/>
                </a:lnTo>
                <a:lnTo>
                  <a:pt x="6618757" y="2832"/>
                </a:lnTo>
                <a:lnTo>
                  <a:pt x="6625120" y="12700"/>
                </a:lnTo>
                <a:lnTo>
                  <a:pt x="6628625" y="12700"/>
                </a:lnTo>
                <a:lnTo>
                  <a:pt x="6631470" y="9855"/>
                </a:lnTo>
                <a:close/>
              </a:path>
              <a:path w="11092180" h="652145">
                <a:moveTo>
                  <a:pt x="6654038" y="649046"/>
                </a:moveTo>
                <a:lnTo>
                  <a:pt x="6647675" y="639178"/>
                </a:lnTo>
                <a:lnTo>
                  <a:pt x="6644170" y="639178"/>
                </a:lnTo>
                <a:lnTo>
                  <a:pt x="6641325" y="642023"/>
                </a:lnTo>
                <a:lnTo>
                  <a:pt x="6647688" y="651878"/>
                </a:lnTo>
                <a:lnTo>
                  <a:pt x="6651206" y="651878"/>
                </a:lnTo>
                <a:lnTo>
                  <a:pt x="6654038" y="649046"/>
                </a:lnTo>
                <a:close/>
              </a:path>
              <a:path w="11092180" h="652145">
                <a:moveTo>
                  <a:pt x="6656883" y="9855"/>
                </a:moveTo>
                <a:lnTo>
                  <a:pt x="6650520" y="0"/>
                </a:lnTo>
                <a:lnTo>
                  <a:pt x="6647015" y="0"/>
                </a:lnTo>
                <a:lnTo>
                  <a:pt x="6644170" y="2832"/>
                </a:lnTo>
                <a:lnTo>
                  <a:pt x="6650533" y="12700"/>
                </a:lnTo>
                <a:lnTo>
                  <a:pt x="6654038" y="12700"/>
                </a:lnTo>
                <a:lnTo>
                  <a:pt x="6656883" y="9855"/>
                </a:lnTo>
                <a:close/>
              </a:path>
              <a:path w="11092180" h="652145">
                <a:moveTo>
                  <a:pt x="6679451" y="649046"/>
                </a:moveTo>
                <a:lnTo>
                  <a:pt x="6673088" y="639178"/>
                </a:lnTo>
                <a:lnTo>
                  <a:pt x="6669583" y="639178"/>
                </a:lnTo>
                <a:lnTo>
                  <a:pt x="6666738" y="642023"/>
                </a:lnTo>
                <a:lnTo>
                  <a:pt x="6673101" y="651878"/>
                </a:lnTo>
                <a:lnTo>
                  <a:pt x="6676618" y="651878"/>
                </a:lnTo>
                <a:lnTo>
                  <a:pt x="6679451" y="649046"/>
                </a:lnTo>
                <a:close/>
              </a:path>
              <a:path w="11092180" h="652145">
                <a:moveTo>
                  <a:pt x="6682295" y="9855"/>
                </a:moveTo>
                <a:lnTo>
                  <a:pt x="6675933" y="0"/>
                </a:lnTo>
                <a:lnTo>
                  <a:pt x="6672427" y="0"/>
                </a:lnTo>
                <a:lnTo>
                  <a:pt x="6669583" y="2832"/>
                </a:lnTo>
                <a:lnTo>
                  <a:pt x="6675945" y="12700"/>
                </a:lnTo>
                <a:lnTo>
                  <a:pt x="6679451" y="12700"/>
                </a:lnTo>
                <a:lnTo>
                  <a:pt x="6682295" y="9855"/>
                </a:lnTo>
                <a:close/>
              </a:path>
              <a:path w="11092180" h="652145">
                <a:moveTo>
                  <a:pt x="6704863" y="649046"/>
                </a:moveTo>
                <a:lnTo>
                  <a:pt x="6698501" y="639178"/>
                </a:lnTo>
                <a:lnTo>
                  <a:pt x="6694995" y="639178"/>
                </a:lnTo>
                <a:lnTo>
                  <a:pt x="6692151" y="642023"/>
                </a:lnTo>
                <a:lnTo>
                  <a:pt x="6698513" y="651878"/>
                </a:lnTo>
                <a:lnTo>
                  <a:pt x="6702018" y="651878"/>
                </a:lnTo>
                <a:lnTo>
                  <a:pt x="6704863" y="649046"/>
                </a:lnTo>
                <a:close/>
              </a:path>
              <a:path w="11092180" h="652145">
                <a:moveTo>
                  <a:pt x="6707708" y="9855"/>
                </a:moveTo>
                <a:lnTo>
                  <a:pt x="6701345" y="0"/>
                </a:lnTo>
                <a:lnTo>
                  <a:pt x="6697840" y="0"/>
                </a:lnTo>
                <a:lnTo>
                  <a:pt x="6694995" y="2832"/>
                </a:lnTo>
                <a:lnTo>
                  <a:pt x="6701358" y="12700"/>
                </a:lnTo>
                <a:lnTo>
                  <a:pt x="6704863" y="12700"/>
                </a:lnTo>
                <a:lnTo>
                  <a:pt x="6707708" y="9855"/>
                </a:lnTo>
                <a:close/>
              </a:path>
              <a:path w="11092180" h="652145">
                <a:moveTo>
                  <a:pt x="6730276" y="649046"/>
                </a:moveTo>
                <a:lnTo>
                  <a:pt x="6723913" y="639178"/>
                </a:lnTo>
                <a:lnTo>
                  <a:pt x="6720408" y="639178"/>
                </a:lnTo>
                <a:lnTo>
                  <a:pt x="6717563" y="642023"/>
                </a:lnTo>
                <a:lnTo>
                  <a:pt x="6723926" y="651878"/>
                </a:lnTo>
                <a:lnTo>
                  <a:pt x="6727431" y="651878"/>
                </a:lnTo>
                <a:lnTo>
                  <a:pt x="6730276" y="649046"/>
                </a:lnTo>
                <a:close/>
              </a:path>
              <a:path w="11092180" h="652145">
                <a:moveTo>
                  <a:pt x="6733121" y="9855"/>
                </a:moveTo>
                <a:lnTo>
                  <a:pt x="6726758" y="0"/>
                </a:lnTo>
                <a:lnTo>
                  <a:pt x="6723253" y="0"/>
                </a:lnTo>
                <a:lnTo>
                  <a:pt x="6720408" y="2832"/>
                </a:lnTo>
                <a:lnTo>
                  <a:pt x="6726771" y="12700"/>
                </a:lnTo>
                <a:lnTo>
                  <a:pt x="6730276" y="12700"/>
                </a:lnTo>
                <a:lnTo>
                  <a:pt x="6733121" y="9855"/>
                </a:lnTo>
                <a:close/>
              </a:path>
              <a:path w="11092180" h="652145">
                <a:moveTo>
                  <a:pt x="6755689" y="649046"/>
                </a:moveTo>
                <a:lnTo>
                  <a:pt x="6749326" y="639178"/>
                </a:lnTo>
                <a:lnTo>
                  <a:pt x="6745821" y="639178"/>
                </a:lnTo>
                <a:lnTo>
                  <a:pt x="6742976" y="642023"/>
                </a:lnTo>
                <a:lnTo>
                  <a:pt x="6749339" y="651878"/>
                </a:lnTo>
                <a:lnTo>
                  <a:pt x="6752844" y="651878"/>
                </a:lnTo>
                <a:lnTo>
                  <a:pt x="6755689" y="649046"/>
                </a:lnTo>
                <a:close/>
              </a:path>
              <a:path w="11092180" h="652145">
                <a:moveTo>
                  <a:pt x="6758533" y="9855"/>
                </a:moveTo>
                <a:lnTo>
                  <a:pt x="6752171" y="0"/>
                </a:lnTo>
                <a:lnTo>
                  <a:pt x="6748666" y="0"/>
                </a:lnTo>
                <a:lnTo>
                  <a:pt x="6745821" y="2832"/>
                </a:lnTo>
                <a:lnTo>
                  <a:pt x="6752183" y="12700"/>
                </a:lnTo>
                <a:lnTo>
                  <a:pt x="6755689" y="12700"/>
                </a:lnTo>
                <a:lnTo>
                  <a:pt x="6758533" y="9855"/>
                </a:lnTo>
                <a:close/>
              </a:path>
              <a:path w="11092180" h="652145">
                <a:moveTo>
                  <a:pt x="6781101" y="649046"/>
                </a:moveTo>
                <a:lnTo>
                  <a:pt x="6774739" y="639178"/>
                </a:lnTo>
                <a:lnTo>
                  <a:pt x="6771233" y="639178"/>
                </a:lnTo>
                <a:lnTo>
                  <a:pt x="6768389" y="642023"/>
                </a:lnTo>
                <a:lnTo>
                  <a:pt x="6774751" y="651878"/>
                </a:lnTo>
                <a:lnTo>
                  <a:pt x="6778257" y="651878"/>
                </a:lnTo>
                <a:lnTo>
                  <a:pt x="6781101" y="649046"/>
                </a:lnTo>
                <a:close/>
              </a:path>
              <a:path w="11092180" h="652145">
                <a:moveTo>
                  <a:pt x="6783946" y="9855"/>
                </a:moveTo>
                <a:lnTo>
                  <a:pt x="6777583" y="0"/>
                </a:lnTo>
                <a:lnTo>
                  <a:pt x="6774078" y="0"/>
                </a:lnTo>
                <a:lnTo>
                  <a:pt x="6771233" y="2832"/>
                </a:lnTo>
                <a:lnTo>
                  <a:pt x="6777596" y="12700"/>
                </a:lnTo>
                <a:lnTo>
                  <a:pt x="6781101" y="12700"/>
                </a:lnTo>
                <a:lnTo>
                  <a:pt x="6783946" y="9855"/>
                </a:lnTo>
                <a:close/>
              </a:path>
              <a:path w="11092180" h="652145">
                <a:moveTo>
                  <a:pt x="6806514" y="649046"/>
                </a:moveTo>
                <a:lnTo>
                  <a:pt x="6800151" y="639178"/>
                </a:lnTo>
                <a:lnTo>
                  <a:pt x="6796646" y="639178"/>
                </a:lnTo>
                <a:lnTo>
                  <a:pt x="6793801" y="642023"/>
                </a:lnTo>
                <a:lnTo>
                  <a:pt x="6800164" y="651878"/>
                </a:lnTo>
                <a:lnTo>
                  <a:pt x="6803669" y="651878"/>
                </a:lnTo>
                <a:lnTo>
                  <a:pt x="6806514" y="649046"/>
                </a:lnTo>
                <a:close/>
              </a:path>
              <a:path w="11092180" h="652145">
                <a:moveTo>
                  <a:pt x="6809359" y="9855"/>
                </a:moveTo>
                <a:lnTo>
                  <a:pt x="6802996" y="0"/>
                </a:lnTo>
                <a:lnTo>
                  <a:pt x="6799491" y="0"/>
                </a:lnTo>
                <a:lnTo>
                  <a:pt x="6796646" y="2832"/>
                </a:lnTo>
                <a:lnTo>
                  <a:pt x="6803009" y="12700"/>
                </a:lnTo>
                <a:lnTo>
                  <a:pt x="6806514" y="12700"/>
                </a:lnTo>
                <a:lnTo>
                  <a:pt x="6809359" y="9855"/>
                </a:lnTo>
                <a:close/>
              </a:path>
              <a:path w="11092180" h="652145">
                <a:moveTo>
                  <a:pt x="6831927" y="649046"/>
                </a:moveTo>
                <a:lnTo>
                  <a:pt x="6825564" y="639178"/>
                </a:lnTo>
                <a:lnTo>
                  <a:pt x="6822059" y="639178"/>
                </a:lnTo>
                <a:lnTo>
                  <a:pt x="6819214" y="642023"/>
                </a:lnTo>
                <a:lnTo>
                  <a:pt x="6825577" y="651878"/>
                </a:lnTo>
                <a:lnTo>
                  <a:pt x="6829082" y="651878"/>
                </a:lnTo>
                <a:lnTo>
                  <a:pt x="6831927" y="649046"/>
                </a:lnTo>
                <a:close/>
              </a:path>
              <a:path w="11092180" h="652145">
                <a:moveTo>
                  <a:pt x="6834772" y="9855"/>
                </a:moveTo>
                <a:lnTo>
                  <a:pt x="6828409" y="0"/>
                </a:lnTo>
                <a:lnTo>
                  <a:pt x="6824904" y="0"/>
                </a:lnTo>
                <a:lnTo>
                  <a:pt x="6822059" y="2832"/>
                </a:lnTo>
                <a:lnTo>
                  <a:pt x="6828422" y="12700"/>
                </a:lnTo>
                <a:lnTo>
                  <a:pt x="6831927" y="12700"/>
                </a:lnTo>
                <a:lnTo>
                  <a:pt x="6834772" y="9855"/>
                </a:lnTo>
                <a:close/>
              </a:path>
              <a:path w="11092180" h="652145">
                <a:moveTo>
                  <a:pt x="6857339" y="649046"/>
                </a:moveTo>
                <a:lnTo>
                  <a:pt x="6850977" y="639178"/>
                </a:lnTo>
                <a:lnTo>
                  <a:pt x="6847472" y="639178"/>
                </a:lnTo>
                <a:lnTo>
                  <a:pt x="6844627" y="642023"/>
                </a:lnTo>
                <a:lnTo>
                  <a:pt x="6850989" y="651878"/>
                </a:lnTo>
                <a:lnTo>
                  <a:pt x="6854495" y="651878"/>
                </a:lnTo>
                <a:lnTo>
                  <a:pt x="6857339" y="649046"/>
                </a:lnTo>
                <a:close/>
              </a:path>
              <a:path w="11092180" h="652145">
                <a:moveTo>
                  <a:pt x="6860184" y="9855"/>
                </a:moveTo>
                <a:lnTo>
                  <a:pt x="6853822" y="0"/>
                </a:lnTo>
                <a:lnTo>
                  <a:pt x="6850316" y="0"/>
                </a:lnTo>
                <a:lnTo>
                  <a:pt x="6847472" y="2832"/>
                </a:lnTo>
                <a:lnTo>
                  <a:pt x="6853834" y="12700"/>
                </a:lnTo>
                <a:lnTo>
                  <a:pt x="6857339" y="12700"/>
                </a:lnTo>
                <a:lnTo>
                  <a:pt x="6860184" y="9855"/>
                </a:lnTo>
                <a:close/>
              </a:path>
              <a:path w="11092180" h="652145">
                <a:moveTo>
                  <a:pt x="6882752" y="649046"/>
                </a:moveTo>
                <a:lnTo>
                  <a:pt x="6876389" y="639178"/>
                </a:lnTo>
                <a:lnTo>
                  <a:pt x="6872884" y="639178"/>
                </a:lnTo>
                <a:lnTo>
                  <a:pt x="6870039" y="642023"/>
                </a:lnTo>
                <a:lnTo>
                  <a:pt x="6876402" y="651878"/>
                </a:lnTo>
                <a:lnTo>
                  <a:pt x="6879907" y="651878"/>
                </a:lnTo>
                <a:lnTo>
                  <a:pt x="6882752" y="649046"/>
                </a:lnTo>
                <a:close/>
              </a:path>
              <a:path w="11092180" h="652145">
                <a:moveTo>
                  <a:pt x="6885597" y="9855"/>
                </a:moveTo>
                <a:lnTo>
                  <a:pt x="6879234" y="0"/>
                </a:lnTo>
                <a:lnTo>
                  <a:pt x="6875729" y="0"/>
                </a:lnTo>
                <a:lnTo>
                  <a:pt x="6872884" y="2832"/>
                </a:lnTo>
                <a:lnTo>
                  <a:pt x="6879247" y="12700"/>
                </a:lnTo>
                <a:lnTo>
                  <a:pt x="6882752" y="12700"/>
                </a:lnTo>
                <a:lnTo>
                  <a:pt x="6885597" y="9855"/>
                </a:lnTo>
                <a:close/>
              </a:path>
              <a:path w="11092180" h="652145">
                <a:moveTo>
                  <a:pt x="6908165" y="649046"/>
                </a:moveTo>
                <a:lnTo>
                  <a:pt x="6901802" y="639178"/>
                </a:lnTo>
                <a:lnTo>
                  <a:pt x="6898297" y="639178"/>
                </a:lnTo>
                <a:lnTo>
                  <a:pt x="6895452" y="642023"/>
                </a:lnTo>
                <a:lnTo>
                  <a:pt x="6901815" y="651878"/>
                </a:lnTo>
                <a:lnTo>
                  <a:pt x="6905320" y="651878"/>
                </a:lnTo>
                <a:lnTo>
                  <a:pt x="6908165" y="649046"/>
                </a:lnTo>
                <a:close/>
              </a:path>
              <a:path w="11092180" h="652145">
                <a:moveTo>
                  <a:pt x="6911010" y="9855"/>
                </a:moveTo>
                <a:lnTo>
                  <a:pt x="6904647" y="0"/>
                </a:lnTo>
                <a:lnTo>
                  <a:pt x="6901142" y="0"/>
                </a:lnTo>
                <a:lnTo>
                  <a:pt x="6898297" y="2832"/>
                </a:lnTo>
                <a:lnTo>
                  <a:pt x="6904660" y="12700"/>
                </a:lnTo>
                <a:lnTo>
                  <a:pt x="6908165" y="12700"/>
                </a:lnTo>
                <a:lnTo>
                  <a:pt x="6911010" y="9855"/>
                </a:lnTo>
                <a:close/>
              </a:path>
              <a:path w="11092180" h="652145">
                <a:moveTo>
                  <a:pt x="6933578" y="649046"/>
                </a:moveTo>
                <a:lnTo>
                  <a:pt x="6927215" y="639178"/>
                </a:lnTo>
                <a:lnTo>
                  <a:pt x="6923710" y="639178"/>
                </a:lnTo>
                <a:lnTo>
                  <a:pt x="6920865" y="642023"/>
                </a:lnTo>
                <a:lnTo>
                  <a:pt x="6927228" y="651878"/>
                </a:lnTo>
                <a:lnTo>
                  <a:pt x="6930733" y="651878"/>
                </a:lnTo>
                <a:lnTo>
                  <a:pt x="6933578" y="649046"/>
                </a:lnTo>
                <a:close/>
              </a:path>
              <a:path w="11092180" h="652145">
                <a:moveTo>
                  <a:pt x="6936422" y="9855"/>
                </a:moveTo>
                <a:lnTo>
                  <a:pt x="6930060" y="0"/>
                </a:lnTo>
                <a:lnTo>
                  <a:pt x="6926554" y="0"/>
                </a:lnTo>
                <a:lnTo>
                  <a:pt x="6923710" y="2832"/>
                </a:lnTo>
                <a:lnTo>
                  <a:pt x="6930072" y="12700"/>
                </a:lnTo>
                <a:lnTo>
                  <a:pt x="6933578" y="12700"/>
                </a:lnTo>
                <a:lnTo>
                  <a:pt x="6936422" y="9855"/>
                </a:lnTo>
                <a:close/>
              </a:path>
              <a:path w="11092180" h="652145">
                <a:moveTo>
                  <a:pt x="6958990" y="649046"/>
                </a:moveTo>
                <a:lnTo>
                  <a:pt x="6952628" y="639178"/>
                </a:lnTo>
                <a:lnTo>
                  <a:pt x="6949122" y="639178"/>
                </a:lnTo>
                <a:lnTo>
                  <a:pt x="6946278" y="642023"/>
                </a:lnTo>
                <a:lnTo>
                  <a:pt x="6952640" y="651878"/>
                </a:lnTo>
                <a:lnTo>
                  <a:pt x="6956145" y="651878"/>
                </a:lnTo>
                <a:lnTo>
                  <a:pt x="6958990" y="649046"/>
                </a:lnTo>
                <a:close/>
              </a:path>
              <a:path w="11092180" h="652145">
                <a:moveTo>
                  <a:pt x="6961835" y="9855"/>
                </a:moveTo>
                <a:lnTo>
                  <a:pt x="6955472" y="0"/>
                </a:lnTo>
                <a:lnTo>
                  <a:pt x="6951967" y="0"/>
                </a:lnTo>
                <a:lnTo>
                  <a:pt x="6949122" y="2832"/>
                </a:lnTo>
                <a:lnTo>
                  <a:pt x="6955485" y="12700"/>
                </a:lnTo>
                <a:lnTo>
                  <a:pt x="6958990" y="12700"/>
                </a:lnTo>
                <a:lnTo>
                  <a:pt x="6961835" y="9855"/>
                </a:lnTo>
                <a:close/>
              </a:path>
              <a:path w="11092180" h="652145">
                <a:moveTo>
                  <a:pt x="6984403" y="649046"/>
                </a:moveTo>
                <a:lnTo>
                  <a:pt x="6978040" y="639178"/>
                </a:lnTo>
                <a:lnTo>
                  <a:pt x="6974535" y="639178"/>
                </a:lnTo>
                <a:lnTo>
                  <a:pt x="6971690" y="642023"/>
                </a:lnTo>
                <a:lnTo>
                  <a:pt x="6978053" y="651878"/>
                </a:lnTo>
                <a:lnTo>
                  <a:pt x="6981558" y="651878"/>
                </a:lnTo>
                <a:lnTo>
                  <a:pt x="6984403" y="649046"/>
                </a:lnTo>
                <a:close/>
              </a:path>
              <a:path w="11092180" h="652145">
                <a:moveTo>
                  <a:pt x="6987248" y="9855"/>
                </a:moveTo>
                <a:lnTo>
                  <a:pt x="6980885" y="0"/>
                </a:lnTo>
                <a:lnTo>
                  <a:pt x="6977380" y="0"/>
                </a:lnTo>
                <a:lnTo>
                  <a:pt x="6974535" y="2832"/>
                </a:lnTo>
                <a:lnTo>
                  <a:pt x="6980898" y="12700"/>
                </a:lnTo>
                <a:lnTo>
                  <a:pt x="6984403" y="12700"/>
                </a:lnTo>
                <a:lnTo>
                  <a:pt x="6987248" y="9855"/>
                </a:lnTo>
                <a:close/>
              </a:path>
              <a:path w="11092180" h="652145">
                <a:moveTo>
                  <a:pt x="7009816" y="649046"/>
                </a:moveTo>
                <a:lnTo>
                  <a:pt x="7003453" y="639178"/>
                </a:lnTo>
                <a:lnTo>
                  <a:pt x="6999948" y="639178"/>
                </a:lnTo>
                <a:lnTo>
                  <a:pt x="6997103" y="642023"/>
                </a:lnTo>
                <a:lnTo>
                  <a:pt x="7003466" y="651878"/>
                </a:lnTo>
                <a:lnTo>
                  <a:pt x="7006971" y="651878"/>
                </a:lnTo>
                <a:lnTo>
                  <a:pt x="7009816" y="649046"/>
                </a:lnTo>
                <a:close/>
              </a:path>
              <a:path w="11092180" h="652145">
                <a:moveTo>
                  <a:pt x="7012660" y="9855"/>
                </a:moveTo>
                <a:lnTo>
                  <a:pt x="7006298" y="0"/>
                </a:lnTo>
                <a:lnTo>
                  <a:pt x="7002793" y="0"/>
                </a:lnTo>
                <a:lnTo>
                  <a:pt x="6999948" y="2832"/>
                </a:lnTo>
                <a:lnTo>
                  <a:pt x="7006310" y="12700"/>
                </a:lnTo>
                <a:lnTo>
                  <a:pt x="7009816" y="12700"/>
                </a:lnTo>
                <a:lnTo>
                  <a:pt x="7012660" y="9855"/>
                </a:lnTo>
                <a:close/>
              </a:path>
              <a:path w="11092180" h="652145">
                <a:moveTo>
                  <a:pt x="7035228" y="649046"/>
                </a:moveTo>
                <a:lnTo>
                  <a:pt x="7028866" y="639178"/>
                </a:lnTo>
                <a:lnTo>
                  <a:pt x="7025360" y="639178"/>
                </a:lnTo>
                <a:lnTo>
                  <a:pt x="7022516" y="642023"/>
                </a:lnTo>
                <a:lnTo>
                  <a:pt x="7028878" y="651878"/>
                </a:lnTo>
                <a:lnTo>
                  <a:pt x="7032384" y="651878"/>
                </a:lnTo>
                <a:lnTo>
                  <a:pt x="7035228" y="649046"/>
                </a:lnTo>
                <a:close/>
              </a:path>
              <a:path w="11092180" h="652145">
                <a:moveTo>
                  <a:pt x="7038073" y="9855"/>
                </a:moveTo>
                <a:lnTo>
                  <a:pt x="7031710" y="0"/>
                </a:lnTo>
                <a:lnTo>
                  <a:pt x="7028205" y="0"/>
                </a:lnTo>
                <a:lnTo>
                  <a:pt x="7025360" y="2832"/>
                </a:lnTo>
                <a:lnTo>
                  <a:pt x="7031723" y="12700"/>
                </a:lnTo>
                <a:lnTo>
                  <a:pt x="7035228" y="12700"/>
                </a:lnTo>
                <a:lnTo>
                  <a:pt x="7038073" y="9855"/>
                </a:lnTo>
                <a:close/>
              </a:path>
              <a:path w="11092180" h="652145">
                <a:moveTo>
                  <a:pt x="7060641" y="649046"/>
                </a:moveTo>
                <a:lnTo>
                  <a:pt x="7054278" y="639178"/>
                </a:lnTo>
                <a:lnTo>
                  <a:pt x="7050773" y="639178"/>
                </a:lnTo>
                <a:lnTo>
                  <a:pt x="7047928" y="642023"/>
                </a:lnTo>
                <a:lnTo>
                  <a:pt x="7054291" y="651878"/>
                </a:lnTo>
                <a:lnTo>
                  <a:pt x="7057796" y="651878"/>
                </a:lnTo>
                <a:lnTo>
                  <a:pt x="7060641" y="649046"/>
                </a:lnTo>
                <a:close/>
              </a:path>
              <a:path w="11092180" h="652145">
                <a:moveTo>
                  <a:pt x="7063486" y="9855"/>
                </a:moveTo>
                <a:lnTo>
                  <a:pt x="7057123" y="0"/>
                </a:lnTo>
                <a:lnTo>
                  <a:pt x="7053618" y="0"/>
                </a:lnTo>
                <a:lnTo>
                  <a:pt x="7050773" y="2832"/>
                </a:lnTo>
                <a:lnTo>
                  <a:pt x="7057136" y="12700"/>
                </a:lnTo>
                <a:lnTo>
                  <a:pt x="7060641" y="12700"/>
                </a:lnTo>
                <a:lnTo>
                  <a:pt x="7063486" y="9855"/>
                </a:lnTo>
                <a:close/>
              </a:path>
              <a:path w="11092180" h="652145">
                <a:moveTo>
                  <a:pt x="7086054" y="649046"/>
                </a:moveTo>
                <a:lnTo>
                  <a:pt x="7079691" y="639178"/>
                </a:lnTo>
                <a:lnTo>
                  <a:pt x="7076186" y="639178"/>
                </a:lnTo>
                <a:lnTo>
                  <a:pt x="7073341" y="642023"/>
                </a:lnTo>
                <a:lnTo>
                  <a:pt x="7079704" y="651878"/>
                </a:lnTo>
                <a:lnTo>
                  <a:pt x="7083209" y="651878"/>
                </a:lnTo>
                <a:lnTo>
                  <a:pt x="7086054" y="649046"/>
                </a:lnTo>
                <a:close/>
              </a:path>
              <a:path w="11092180" h="652145">
                <a:moveTo>
                  <a:pt x="7088899" y="9855"/>
                </a:moveTo>
                <a:lnTo>
                  <a:pt x="7082536" y="0"/>
                </a:lnTo>
                <a:lnTo>
                  <a:pt x="7079031" y="0"/>
                </a:lnTo>
                <a:lnTo>
                  <a:pt x="7076186" y="2832"/>
                </a:lnTo>
                <a:lnTo>
                  <a:pt x="7082549" y="12700"/>
                </a:lnTo>
                <a:lnTo>
                  <a:pt x="7086054" y="12700"/>
                </a:lnTo>
                <a:lnTo>
                  <a:pt x="7088899" y="9855"/>
                </a:lnTo>
                <a:close/>
              </a:path>
              <a:path w="11092180" h="652145">
                <a:moveTo>
                  <a:pt x="7111466" y="649046"/>
                </a:moveTo>
                <a:lnTo>
                  <a:pt x="7105104" y="639178"/>
                </a:lnTo>
                <a:lnTo>
                  <a:pt x="7101599" y="639178"/>
                </a:lnTo>
                <a:lnTo>
                  <a:pt x="7098754" y="642023"/>
                </a:lnTo>
                <a:lnTo>
                  <a:pt x="7105116" y="651878"/>
                </a:lnTo>
                <a:lnTo>
                  <a:pt x="7108622" y="651878"/>
                </a:lnTo>
                <a:lnTo>
                  <a:pt x="7111466" y="649046"/>
                </a:lnTo>
                <a:close/>
              </a:path>
              <a:path w="11092180" h="652145">
                <a:moveTo>
                  <a:pt x="7114311" y="9855"/>
                </a:moveTo>
                <a:lnTo>
                  <a:pt x="7107949" y="0"/>
                </a:lnTo>
                <a:lnTo>
                  <a:pt x="7104443" y="0"/>
                </a:lnTo>
                <a:lnTo>
                  <a:pt x="7101599" y="2832"/>
                </a:lnTo>
                <a:lnTo>
                  <a:pt x="7107961" y="12700"/>
                </a:lnTo>
                <a:lnTo>
                  <a:pt x="7111466" y="12700"/>
                </a:lnTo>
                <a:lnTo>
                  <a:pt x="7114311" y="9855"/>
                </a:lnTo>
                <a:close/>
              </a:path>
              <a:path w="11092180" h="652145">
                <a:moveTo>
                  <a:pt x="7136879" y="649046"/>
                </a:moveTo>
                <a:lnTo>
                  <a:pt x="7130516" y="639178"/>
                </a:lnTo>
                <a:lnTo>
                  <a:pt x="7127011" y="639178"/>
                </a:lnTo>
                <a:lnTo>
                  <a:pt x="7124166" y="642023"/>
                </a:lnTo>
                <a:lnTo>
                  <a:pt x="7130529" y="651878"/>
                </a:lnTo>
                <a:lnTo>
                  <a:pt x="7134034" y="651878"/>
                </a:lnTo>
                <a:lnTo>
                  <a:pt x="7136879" y="649046"/>
                </a:lnTo>
                <a:close/>
              </a:path>
              <a:path w="11092180" h="652145">
                <a:moveTo>
                  <a:pt x="7139724" y="9855"/>
                </a:moveTo>
                <a:lnTo>
                  <a:pt x="7133361" y="0"/>
                </a:lnTo>
                <a:lnTo>
                  <a:pt x="7129856" y="0"/>
                </a:lnTo>
                <a:lnTo>
                  <a:pt x="7127011" y="2832"/>
                </a:lnTo>
                <a:lnTo>
                  <a:pt x="7133374" y="12700"/>
                </a:lnTo>
                <a:lnTo>
                  <a:pt x="7136879" y="12700"/>
                </a:lnTo>
                <a:lnTo>
                  <a:pt x="7139724" y="9855"/>
                </a:lnTo>
                <a:close/>
              </a:path>
              <a:path w="11092180" h="652145">
                <a:moveTo>
                  <a:pt x="7162292" y="649046"/>
                </a:moveTo>
                <a:lnTo>
                  <a:pt x="7155929" y="639178"/>
                </a:lnTo>
                <a:lnTo>
                  <a:pt x="7152424" y="639178"/>
                </a:lnTo>
                <a:lnTo>
                  <a:pt x="7149579" y="642023"/>
                </a:lnTo>
                <a:lnTo>
                  <a:pt x="7155942" y="651878"/>
                </a:lnTo>
                <a:lnTo>
                  <a:pt x="7159447" y="651878"/>
                </a:lnTo>
                <a:lnTo>
                  <a:pt x="7162292" y="649046"/>
                </a:lnTo>
                <a:close/>
              </a:path>
              <a:path w="11092180" h="652145">
                <a:moveTo>
                  <a:pt x="7165137" y="9855"/>
                </a:moveTo>
                <a:lnTo>
                  <a:pt x="7158774" y="0"/>
                </a:lnTo>
                <a:lnTo>
                  <a:pt x="7155269" y="0"/>
                </a:lnTo>
                <a:lnTo>
                  <a:pt x="7152424" y="2832"/>
                </a:lnTo>
                <a:lnTo>
                  <a:pt x="7158787" y="12700"/>
                </a:lnTo>
                <a:lnTo>
                  <a:pt x="7162292" y="12700"/>
                </a:lnTo>
                <a:lnTo>
                  <a:pt x="7165137" y="9855"/>
                </a:lnTo>
                <a:close/>
              </a:path>
              <a:path w="11092180" h="652145">
                <a:moveTo>
                  <a:pt x="7187705" y="649046"/>
                </a:moveTo>
                <a:lnTo>
                  <a:pt x="7181342" y="639178"/>
                </a:lnTo>
                <a:lnTo>
                  <a:pt x="7177837" y="639178"/>
                </a:lnTo>
                <a:lnTo>
                  <a:pt x="7174992" y="642023"/>
                </a:lnTo>
                <a:lnTo>
                  <a:pt x="7181355" y="651878"/>
                </a:lnTo>
                <a:lnTo>
                  <a:pt x="7184860" y="651878"/>
                </a:lnTo>
                <a:lnTo>
                  <a:pt x="7187705" y="649046"/>
                </a:lnTo>
                <a:close/>
              </a:path>
              <a:path w="11092180" h="652145">
                <a:moveTo>
                  <a:pt x="7190549" y="9855"/>
                </a:moveTo>
                <a:lnTo>
                  <a:pt x="7184187" y="0"/>
                </a:lnTo>
                <a:lnTo>
                  <a:pt x="7180681" y="0"/>
                </a:lnTo>
                <a:lnTo>
                  <a:pt x="7177837" y="2832"/>
                </a:lnTo>
                <a:lnTo>
                  <a:pt x="7184199" y="12700"/>
                </a:lnTo>
                <a:lnTo>
                  <a:pt x="7187705" y="12700"/>
                </a:lnTo>
                <a:lnTo>
                  <a:pt x="7190549" y="9855"/>
                </a:lnTo>
                <a:close/>
              </a:path>
              <a:path w="11092180" h="652145">
                <a:moveTo>
                  <a:pt x="7213117" y="649046"/>
                </a:moveTo>
                <a:lnTo>
                  <a:pt x="7206755" y="639178"/>
                </a:lnTo>
                <a:lnTo>
                  <a:pt x="7203249" y="639178"/>
                </a:lnTo>
                <a:lnTo>
                  <a:pt x="7200405" y="642023"/>
                </a:lnTo>
                <a:lnTo>
                  <a:pt x="7206767" y="651878"/>
                </a:lnTo>
                <a:lnTo>
                  <a:pt x="7210272" y="651878"/>
                </a:lnTo>
                <a:lnTo>
                  <a:pt x="7213117" y="649046"/>
                </a:lnTo>
                <a:close/>
              </a:path>
              <a:path w="11092180" h="652145">
                <a:moveTo>
                  <a:pt x="7215962" y="9855"/>
                </a:moveTo>
                <a:lnTo>
                  <a:pt x="7209599" y="0"/>
                </a:lnTo>
                <a:lnTo>
                  <a:pt x="7206094" y="0"/>
                </a:lnTo>
                <a:lnTo>
                  <a:pt x="7203249" y="2832"/>
                </a:lnTo>
                <a:lnTo>
                  <a:pt x="7209612" y="12700"/>
                </a:lnTo>
                <a:lnTo>
                  <a:pt x="7213117" y="12700"/>
                </a:lnTo>
                <a:lnTo>
                  <a:pt x="7215962" y="9855"/>
                </a:lnTo>
                <a:close/>
              </a:path>
              <a:path w="11092180" h="652145">
                <a:moveTo>
                  <a:pt x="7238530" y="649046"/>
                </a:moveTo>
                <a:lnTo>
                  <a:pt x="7232167" y="639178"/>
                </a:lnTo>
                <a:lnTo>
                  <a:pt x="7228662" y="639178"/>
                </a:lnTo>
                <a:lnTo>
                  <a:pt x="7225817" y="642023"/>
                </a:lnTo>
                <a:lnTo>
                  <a:pt x="7232180" y="651878"/>
                </a:lnTo>
                <a:lnTo>
                  <a:pt x="7235685" y="651878"/>
                </a:lnTo>
                <a:lnTo>
                  <a:pt x="7238530" y="649046"/>
                </a:lnTo>
                <a:close/>
              </a:path>
              <a:path w="11092180" h="652145">
                <a:moveTo>
                  <a:pt x="7241375" y="9855"/>
                </a:moveTo>
                <a:lnTo>
                  <a:pt x="7235012" y="0"/>
                </a:lnTo>
                <a:lnTo>
                  <a:pt x="7231507" y="0"/>
                </a:lnTo>
                <a:lnTo>
                  <a:pt x="7228662" y="2832"/>
                </a:lnTo>
                <a:lnTo>
                  <a:pt x="7235025" y="12700"/>
                </a:lnTo>
                <a:lnTo>
                  <a:pt x="7238530" y="12700"/>
                </a:lnTo>
                <a:lnTo>
                  <a:pt x="7241375" y="9855"/>
                </a:lnTo>
                <a:close/>
              </a:path>
              <a:path w="11092180" h="652145">
                <a:moveTo>
                  <a:pt x="7263943" y="649046"/>
                </a:moveTo>
                <a:lnTo>
                  <a:pt x="7257580" y="639178"/>
                </a:lnTo>
                <a:lnTo>
                  <a:pt x="7254075" y="639178"/>
                </a:lnTo>
                <a:lnTo>
                  <a:pt x="7251230" y="642023"/>
                </a:lnTo>
                <a:lnTo>
                  <a:pt x="7257593" y="651878"/>
                </a:lnTo>
                <a:lnTo>
                  <a:pt x="7261098" y="651878"/>
                </a:lnTo>
                <a:lnTo>
                  <a:pt x="7263943" y="649046"/>
                </a:lnTo>
                <a:close/>
              </a:path>
              <a:path w="11092180" h="652145">
                <a:moveTo>
                  <a:pt x="7266787" y="9855"/>
                </a:moveTo>
                <a:lnTo>
                  <a:pt x="7260425" y="0"/>
                </a:lnTo>
                <a:lnTo>
                  <a:pt x="7256920" y="0"/>
                </a:lnTo>
                <a:lnTo>
                  <a:pt x="7254075" y="2832"/>
                </a:lnTo>
                <a:lnTo>
                  <a:pt x="7260437" y="12700"/>
                </a:lnTo>
                <a:lnTo>
                  <a:pt x="7263943" y="12700"/>
                </a:lnTo>
                <a:lnTo>
                  <a:pt x="7266787" y="9855"/>
                </a:lnTo>
                <a:close/>
              </a:path>
              <a:path w="11092180" h="652145">
                <a:moveTo>
                  <a:pt x="7289355" y="649046"/>
                </a:moveTo>
                <a:lnTo>
                  <a:pt x="7282993" y="639178"/>
                </a:lnTo>
                <a:lnTo>
                  <a:pt x="7279487" y="639178"/>
                </a:lnTo>
                <a:lnTo>
                  <a:pt x="7276643" y="642023"/>
                </a:lnTo>
                <a:lnTo>
                  <a:pt x="7283005" y="651878"/>
                </a:lnTo>
                <a:lnTo>
                  <a:pt x="7286511" y="651878"/>
                </a:lnTo>
                <a:lnTo>
                  <a:pt x="7289355" y="649046"/>
                </a:lnTo>
                <a:close/>
              </a:path>
              <a:path w="11092180" h="652145">
                <a:moveTo>
                  <a:pt x="7292200" y="9855"/>
                </a:moveTo>
                <a:lnTo>
                  <a:pt x="7285837" y="0"/>
                </a:lnTo>
                <a:lnTo>
                  <a:pt x="7282320" y="0"/>
                </a:lnTo>
                <a:lnTo>
                  <a:pt x="7279487" y="2832"/>
                </a:lnTo>
                <a:lnTo>
                  <a:pt x="7285850" y="12700"/>
                </a:lnTo>
                <a:lnTo>
                  <a:pt x="7289355" y="12700"/>
                </a:lnTo>
                <a:lnTo>
                  <a:pt x="7292200" y="9855"/>
                </a:lnTo>
                <a:close/>
              </a:path>
              <a:path w="11092180" h="652145">
                <a:moveTo>
                  <a:pt x="7314768" y="649046"/>
                </a:moveTo>
                <a:lnTo>
                  <a:pt x="7308405" y="639178"/>
                </a:lnTo>
                <a:lnTo>
                  <a:pt x="7304900" y="639178"/>
                </a:lnTo>
                <a:lnTo>
                  <a:pt x="7302055" y="642023"/>
                </a:lnTo>
                <a:lnTo>
                  <a:pt x="7308418" y="651878"/>
                </a:lnTo>
                <a:lnTo>
                  <a:pt x="7311923" y="651878"/>
                </a:lnTo>
                <a:lnTo>
                  <a:pt x="7314768" y="649046"/>
                </a:lnTo>
                <a:close/>
              </a:path>
              <a:path w="11092180" h="652145">
                <a:moveTo>
                  <a:pt x="7317613" y="9855"/>
                </a:moveTo>
                <a:lnTo>
                  <a:pt x="7311250" y="0"/>
                </a:lnTo>
                <a:lnTo>
                  <a:pt x="7307732" y="0"/>
                </a:lnTo>
                <a:lnTo>
                  <a:pt x="7304900" y="2832"/>
                </a:lnTo>
                <a:lnTo>
                  <a:pt x="7311263" y="12700"/>
                </a:lnTo>
                <a:lnTo>
                  <a:pt x="7314768" y="12700"/>
                </a:lnTo>
                <a:lnTo>
                  <a:pt x="7317613" y="9855"/>
                </a:lnTo>
                <a:close/>
              </a:path>
              <a:path w="11092180" h="652145">
                <a:moveTo>
                  <a:pt x="7340181" y="649046"/>
                </a:moveTo>
                <a:lnTo>
                  <a:pt x="7333818" y="639178"/>
                </a:lnTo>
                <a:lnTo>
                  <a:pt x="7330313" y="639178"/>
                </a:lnTo>
                <a:lnTo>
                  <a:pt x="7327468" y="642023"/>
                </a:lnTo>
                <a:lnTo>
                  <a:pt x="7333831" y="651878"/>
                </a:lnTo>
                <a:lnTo>
                  <a:pt x="7337336" y="651878"/>
                </a:lnTo>
                <a:lnTo>
                  <a:pt x="7340181" y="649046"/>
                </a:lnTo>
                <a:close/>
              </a:path>
              <a:path w="11092180" h="652145">
                <a:moveTo>
                  <a:pt x="7343026" y="9855"/>
                </a:moveTo>
                <a:lnTo>
                  <a:pt x="7336663" y="0"/>
                </a:lnTo>
                <a:lnTo>
                  <a:pt x="7333145" y="0"/>
                </a:lnTo>
                <a:lnTo>
                  <a:pt x="7330313" y="2832"/>
                </a:lnTo>
                <a:lnTo>
                  <a:pt x="7336676" y="12700"/>
                </a:lnTo>
                <a:lnTo>
                  <a:pt x="7340181" y="12700"/>
                </a:lnTo>
                <a:lnTo>
                  <a:pt x="7343026" y="9855"/>
                </a:lnTo>
                <a:close/>
              </a:path>
              <a:path w="11092180" h="652145">
                <a:moveTo>
                  <a:pt x="7365593" y="649046"/>
                </a:moveTo>
                <a:lnTo>
                  <a:pt x="7359231" y="639178"/>
                </a:lnTo>
                <a:lnTo>
                  <a:pt x="7355726" y="639178"/>
                </a:lnTo>
                <a:lnTo>
                  <a:pt x="7352881" y="642023"/>
                </a:lnTo>
                <a:lnTo>
                  <a:pt x="7359243" y="651878"/>
                </a:lnTo>
                <a:lnTo>
                  <a:pt x="7362749" y="651878"/>
                </a:lnTo>
                <a:lnTo>
                  <a:pt x="7365593" y="649046"/>
                </a:lnTo>
                <a:close/>
              </a:path>
              <a:path w="11092180" h="652145">
                <a:moveTo>
                  <a:pt x="7368438" y="9855"/>
                </a:moveTo>
                <a:lnTo>
                  <a:pt x="7362076" y="0"/>
                </a:lnTo>
                <a:lnTo>
                  <a:pt x="7358558" y="0"/>
                </a:lnTo>
                <a:lnTo>
                  <a:pt x="7355726" y="2832"/>
                </a:lnTo>
                <a:lnTo>
                  <a:pt x="7362088" y="12700"/>
                </a:lnTo>
                <a:lnTo>
                  <a:pt x="7365593" y="12700"/>
                </a:lnTo>
                <a:lnTo>
                  <a:pt x="7368438" y="9855"/>
                </a:lnTo>
                <a:close/>
              </a:path>
              <a:path w="11092180" h="652145">
                <a:moveTo>
                  <a:pt x="7391006" y="649046"/>
                </a:moveTo>
                <a:lnTo>
                  <a:pt x="7384643" y="639178"/>
                </a:lnTo>
                <a:lnTo>
                  <a:pt x="7381138" y="639178"/>
                </a:lnTo>
                <a:lnTo>
                  <a:pt x="7378293" y="642023"/>
                </a:lnTo>
                <a:lnTo>
                  <a:pt x="7384656" y="651878"/>
                </a:lnTo>
                <a:lnTo>
                  <a:pt x="7388161" y="651878"/>
                </a:lnTo>
                <a:lnTo>
                  <a:pt x="7391006" y="649046"/>
                </a:lnTo>
                <a:close/>
              </a:path>
              <a:path w="11092180" h="652145">
                <a:moveTo>
                  <a:pt x="7393851" y="9855"/>
                </a:moveTo>
                <a:lnTo>
                  <a:pt x="7387488" y="0"/>
                </a:lnTo>
                <a:lnTo>
                  <a:pt x="7383970" y="0"/>
                </a:lnTo>
                <a:lnTo>
                  <a:pt x="7381138" y="2832"/>
                </a:lnTo>
                <a:lnTo>
                  <a:pt x="7387501" y="12700"/>
                </a:lnTo>
                <a:lnTo>
                  <a:pt x="7391006" y="12700"/>
                </a:lnTo>
                <a:lnTo>
                  <a:pt x="7393851" y="9855"/>
                </a:lnTo>
                <a:close/>
              </a:path>
              <a:path w="11092180" h="652145">
                <a:moveTo>
                  <a:pt x="7416419" y="649046"/>
                </a:moveTo>
                <a:lnTo>
                  <a:pt x="7410056" y="639178"/>
                </a:lnTo>
                <a:lnTo>
                  <a:pt x="7406551" y="639178"/>
                </a:lnTo>
                <a:lnTo>
                  <a:pt x="7403706" y="642023"/>
                </a:lnTo>
                <a:lnTo>
                  <a:pt x="7410069" y="651878"/>
                </a:lnTo>
                <a:lnTo>
                  <a:pt x="7413574" y="651878"/>
                </a:lnTo>
                <a:lnTo>
                  <a:pt x="7416419" y="649046"/>
                </a:lnTo>
                <a:close/>
              </a:path>
              <a:path w="11092180" h="652145">
                <a:moveTo>
                  <a:pt x="7419264" y="9855"/>
                </a:moveTo>
                <a:lnTo>
                  <a:pt x="7412901" y="0"/>
                </a:lnTo>
                <a:lnTo>
                  <a:pt x="7409383" y="0"/>
                </a:lnTo>
                <a:lnTo>
                  <a:pt x="7406551" y="2832"/>
                </a:lnTo>
                <a:lnTo>
                  <a:pt x="7412914" y="12700"/>
                </a:lnTo>
                <a:lnTo>
                  <a:pt x="7416419" y="12700"/>
                </a:lnTo>
                <a:lnTo>
                  <a:pt x="7419264" y="9855"/>
                </a:lnTo>
                <a:close/>
              </a:path>
              <a:path w="11092180" h="652145">
                <a:moveTo>
                  <a:pt x="7441832" y="649046"/>
                </a:moveTo>
                <a:lnTo>
                  <a:pt x="7435469" y="639178"/>
                </a:lnTo>
                <a:lnTo>
                  <a:pt x="7431964" y="639178"/>
                </a:lnTo>
                <a:lnTo>
                  <a:pt x="7429119" y="642023"/>
                </a:lnTo>
                <a:lnTo>
                  <a:pt x="7435482" y="651878"/>
                </a:lnTo>
                <a:lnTo>
                  <a:pt x="7438987" y="651878"/>
                </a:lnTo>
                <a:lnTo>
                  <a:pt x="7441832" y="649046"/>
                </a:lnTo>
                <a:close/>
              </a:path>
              <a:path w="11092180" h="652145">
                <a:moveTo>
                  <a:pt x="7444676" y="9855"/>
                </a:moveTo>
                <a:lnTo>
                  <a:pt x="7438314" y="0"/>
                </a:lnTo>
                <a:lnTo>
                  <a:pt x="7434796" y="0"/>
                </a:lnTo>
                <a:lnTo>
                  <a:pt x="7431964" y="2832"/>
                </a:lnTo>
                <a:lnTo>
                  <a:pt x="7438326" y="12700"/>
                </a:lnTo>
                <a:lnTo>
                  <a:pt x="7441832" y="12700"/>
                </a:lnTo>
                <a:lnTo>
                  <a:pt x="7444676" y="9855"/>
                </a:lnTo>
                <a:close/>
              </a:path>
              <a:path w="11092180" h="652145">
                <a:moveTo>
                  <a:pt x="7467244" y="649046"/>
                </a:moveTo>
                <a:lnTo>
                  <a:pt x="7460882" y="639178"/>
                </a:lnTo>
                <a:lnTo>
                  <a:pt x="7457376" y="639178"/>
                </a:lnTo>
                <a:lnTo>
                  <a:pt x="7454532" y="642023"/>
                </a:lnTo>
                <a:lnTo>
                  <a:pt x="7460894" y="651878"/>
                </a:lnTo>
                <a:lnTo>
                  <a:pt x="7464399" y="651878"/>
                </a:lnTo>
                <a:lnTo>
                  <a:pt x="7467244" y="649046"/>
                </a:lnTo>
                <a:close/>
              </a:path>
              <a:path w="11092180" h="652145">
                <a:moveTo>
                  <a:pt x="7470089" y="9855"/>
                </a:moveTo>
                <a:lnTo>
                  <a:pt x="7463726" y="0"/>
                </a:lnTo>
                <a:lnTo>
                  <a:pt x="7460208" y="0"/>
                </a:lnTo>
                <a:lnTo>
                  <a:pt x="7457376" y="2832"/>
                </a:lnTo>
                <a:lnTo>
                  <a:pt x="7463739" y="12700"/>
                </a:lnTo>
                <a:lnTo>
                  <a:pt x="7467244" y="12700"/>
                </a:lnTo>
                <a:lnTo>
                  <a:pt x="7470089" y="9855"/>
                </a:lnTo>
                <a:close/>
              </a:path>
              <a:path w="11092180" h="652145">
                <a:moveTo>
                  <a:pt x="7492657" y="649046"/>
                </a:moveTo>
                <a:lnTo>
                  <a:pt x="7486294" y="639178"/>
                </a:lnTo>
                <a:lnTo>
                  <a:pt x="7482789" y="639178"/>
                </a:lnTo>
                <a:lnTo>
                  <a:pt x="7479944" y="642023"/>
                </a:lnTo>
                <a:lnTo>
                  <a:pt x="7486307" y="651878"/>
                </a:lnTo>
                <a:lnTo>
                  <a:pt x="7489812" y="651878"/>
                </a:lnTo>
                <a:lnTo>
                  <a:pt x="7492657" y="649046"/>
                </a:lnTo>
                <a:close/>
              </a:path>
              <a:path w="11092180" h="652145">
                <a:moveTo>
                  <a:pt x="7495502" y="9855"/>
                </a:moveTo>
                <a:lnTo>
                  <a:pt x="7489139" y="0"/>
                </a:lnTo>
                <a:lnTo>
                  <a:pt x="7485621" y="0"/>
                </a:lnTo>
                <a:lnTo>
                  <a:pt x="7482789" y="2832"/>
                </a:lnTo>
                <a:lnTo>
                  <a:pt x="7489152" y="12700"/>
                </a:lnTo>
                <a:lnTo>
                  <a:pt x="7492657" y="12700"/>
                </a:lnTo>
                <a:lnTo>
                  <a:pt x="7495502" y="9855"/>
                </a:lnTo>
                <a:close/>
              </a:path>
              <a:path w="11092180" h="652145">
                <a:moveTo>
                  <a:pt x="7518070" y="649046"/>
                </a:moveTo>
                <a:lnTo>
                  <a:pt x="7511707" y="639178"/>
                </a:lnTo>
                <a:lnTo>
                  <a:pt x="7508202" y="639178"/>
                </a:lnTo>
                <a:lnTo>
                  <a:pt x="7505357" y="642023"/>
                </a:lnTo>
                <a:lnTo>
                  <a:pt x="7511720" y="651878"/>
                </a:lnTo>
                <a:lnTo>
                  <a:pt x="7515225" y="651878"/>
                </a:lnTo>
                <a:lnTo>
                  <a:pt x="7518070" y="649046"/>
                </a:lnTo>
                <a:close/>
              </a:path>
              <a:path w="11092180" h="652145">
                <a:moveTo>
                  <a:pt x="7520914" y="9855"/>
                </a:moveTo>
                <a:lnTo>
                  <a:pt x="7514552" y="0"/>
                </a:lnTo>
                <a:lnTo>
                  <a:pt x="7511034" y="0"/>
                </a:lnTo>
                <a:lnTo>
                  <a:pt x="7508202" y="2832"/>
                </a:lnTo>
                <a:lnTo>
                  <a:pt x="7514564" y="12700"/>
                </a:lnTo>
                <a:lnTo>
                  <a:pt x="7518070" y="12700"/>
                </a:lnTo>
                <a:lnTo>
                  <a:pt x="7520914" y="9855"/>
                </a:lnTo>
                <a:close/>
              </a:path>
              <a:path w="11092180" h="652145">
                <a:moveTo>
                  <a:pt x="7543482" y="649046"/>
                </a:moveTo>
                <a:lnTo>
                  <a:pt x="7537120" y="639178"/>
                </a:lnTo>
                <a:lnTo>
                  <a:pt x="7533614" y="639178"/>
                </a:lnTo>
                <a:lnTo>
                  <a:pt x="7530770" y="642023"/>
                </a:lnTo>
                <a:lnTo>
                  <a:pt x="7537132" y="651878"/>
                </a:lnTo>
                <a:lnTo>
                  <a:pt x="7540638" y="651878"/>
                </a:lnTo>
                <a:lnTo>
                  <a:pt x="7543482" y="649046"/>
                </a:lnTo>
                <a:close/>
              </a:path>
              <a:path w="11092180" h="652145">
                <a:moveTo>
                  <a:pt x="7546327" y="9855"/>
                </a:moveTo>
                <a:lnTo>
                  <a:pt x="7539964" y="0"/>
                </a:lnTo>
                <a:lnTo>
                  <a:pt x="7536447" y="0"/>
                </a:lnTo>
                <a:lnTo>
                  <a:pt x="7533602" y="2832"/>
                </a:lnTo>
                <a:lnTo>
                  <a:pt x="7539977" y="12700"/>
                </a:lnTo>
                <a:lnTo>
                  <a:pt x="7543482" y="12700"/>
                </a:lnTo>
                <a:lnTo>
                  <a:pt x="7546327" y="9855"/>
                </a:lnTo>
                <a:close/>
              </a:path>
              <a:path w="11092180" h="652145">
                <a:moveTo>
                  <a:pt x="7568895" y="649046"/>
                </a:moveTo>
                <a:lnTo>
                  <a:pt x="7562532" y="639178"/>
                </a:lnTo>
                <a:lnTo>
                  <a:pt x="7559027" y="639178"/>
                </a:lnTo>
                <a:lnTo>
                  <a:pt x="7556182" y="642023"/>
                </a:lnTo>
                <a:lnTo>
                  <a:pt x="7562545" y="651878"/>
                </a:lnTo>
                <a:lnTo>
                  <a:pt x="7566050" y="651878"/>
                </a:lnTo>
                <a:lnTo>
                  <a:pt x="7568895" y="649046"/>
                </a:lnTo>
                <a:close/>
              </a:path>
              <a:path w="11092180" h="652145">
                <a:moveTo>
                  <a:pt x="7571740" y="9855"/>
                </a:moveTo>
                <a:lnTo>
                  <a:pt x="7565390" y="0"/>
                </a:lnTo>
                <a:lnTo>
                  <a:pt x="7561859" y="0"/>
                </a:lnTo>
                <a:lnTo>
                  <a:pt x="7559014" y="2832"/>
                </a:lnTo>
                <a:lnTo>
                  <a:pt x="7565390" y="12700"/>
                </a:lnTo>
                <a:lnTo>
                  <a:pt x="7568895" y="12700"/>
                </a:lnTo>
                <a:lnTo>
                  <a:pt x="7571740" y="9855"/>
                </a:lnTo>
                <a:close/>
              </a:path>
              <a:path w="11092180" h="652145">
                <a:moveTo>
                  <a:pt x="7594308" y="649046"/>
                </a:moveTo>
                <a:lnTo>
                  <a:pt x="7587945" y="639178"/>
                </a:lnTo>
                <a:lnTo>
                  <a:pt x="7584440" y="639178"/>
                </a:lnTo>
                <a:lnTo>
                  <a:pt x="7581595" y="642023"/>
                </a:lnTo>
                <a:lnTo>
                  <a:pt x="7587958" y="651878"/>
                </a:lnTo>
                <a:lnTo>
                  <a:pt x="7591463" y="651878"/>
                </a:lnTo>
                <a:lnTo>
                  <a:pt x="7594308" y="649046"/>
                </a:lnTo>
                <a:close/>
              </a:path>
              <a:path w="11092180" h="652145">
                <a:moveTo>
                  <a:pt x="7597153" y="9855"/>
                </a:moveTo>
                <a:lnTo>
                  <a:pt x="7590790" y="0"/>
                </a:lnTo>
                <a:lnTo>
                  <a:pt x="7587272" y="0"/>
                </a:lnTo>
                <a:lnTo>
                  <a:pt x="7584440" y="2832"/>
                </a:lnTo>
                <a:lnTo>
                  <a:pt x="7590803" y="12700"/>
                </a:lnTo>
                <a:lnTo>
                  <a:pt x="7594308" y="12700"/>
                </a:lnTo>
                <a:lnTo>
                  <a:pt x="7597153" y="9855"/>
                </a:lnTo>
                <a:close/>
              </a:path>
              <a:path w="11092180" h="652145">
                <a:moveTo>
                  <a:pt x="7619720" y="649046"/>
                </a:moveTo>
                <a:lnTo>
                  <a:pt x="7613358" y="639178"/>
                </a:lnTo>
                <a:lnTo>
                  <a:pt x="7609853" y="639178"/>
                </a:lnTo>
                <a:lnTo>
                  <a:pt x="7607008" y="642023"/>
                </a:lnTo>
                <a:lnTo>
                  <a:pt x="7613370" y="651878"/>
                </a:lnTo>
                <a:lnTo>
                  <a:pt x="7616876" y="651878"/>
                </a:lnTo>
                <a:lnTo>
                  <a:pt x="7619720" y="649046"/>
                </a:lnTo>
                <a:close/>
              </a:path>
              <a:path w="11092180" h="652145">
                <a:moveTo>
                  <a:pt x="7622553" y="9855"/>
                </a:moveTo>
                <a:lnTo>
                  <a:pt x="7616203" y="0"/>
                </a:lnTo>
                <a:lnTo>
                  <a:pt x="7612685" y="0"/>
                </a:lnTo>
                <a:lnTo>
                  <a:pt x="7609853" y="2832"/>
                </a:lnTo>
                <a:lnTo>
                  <a:pt x="7616203" y="12700"/>
                </a:lnTo>
                <a:lnTo>
                  <a:pt x="7619720" y="12700"/>
                </a:lnTo>
                <a:lnTo>
                  <a:pt x="7622553" y="9855"/>
                </a:lnTo>
                <a:close/>
              </a:path>
              <a:path w="11092180" h="652145">
                <a:moveTo>
                  <a:pt x="7645133" y="649046"/>
                </a:moveTo>
                <a:lnTo>
                  <a:pt x="7638770" y="639178"/>
                </a:lnTo>
                <a:lnTo>
                  <a:pt x="7635265" y="639178"/>
                </a:lnTo>
                <a:lnTo>
                  <a:pt x="7632420" y="642023"/>
                </a:lnTo>
                <a:lnTo>
                  <a:pt x="7638783" y="651878"/>
                </a:lnTo>
                <a:lnTo>
                  <a:pt x="7642288" y="651878"/>
                </a:lnTo>
                <a:lnTo>
                  <a:pt x="7645133" y="649046"/>
                </a:lnTo>
                <a:close/>
              </a:path>
              <a:path w="11092180" h="652145">
                <a:moveTo>
                  <a:pt x="7647965" y="9855"/>
                </a:moveTo>
                <a:lnTo>
                  <a:pt x="7641603" y="0"/>
                </a:lnTo>
                <a:lnTo>
                  <a:pt x="7638097" y="0"/>
                </a:lnTo>
                <a:lnTo>
                  <a:pt x="7635253" y="2832"/>
                </a:lnTo>
                <a:lnTo>
                  <a:pt x="7641615" y="12700"/>
                </a:lnTo>
                <a:lnTo>
                  <a:pt x="7645133" y="12700"/>
                </a:lnTo>
                <a:lnTo>
                  <a:pt x="7647965" y="9855"/>
                </a:lnTo>
                <a:close/>
              </a:path>
              <a:path w="11092180" h="652145">
                <a:moveTo>
                  <a:pt x="7670546" y="649046"/>
                </a:moveTo>
                <a:lnTo>
                  <a:pt x="7664183" y="639178"/>
                </a:lnTo>
                <a:lnTo>
                  <a:pt x="7660678" y="639178"/>
                </a:lnTo>
                <a:lnTo>
                  <a:pt x="7657833" y="642023"/>
                </a:lnTo>
                <a:lnTo>
                  <a:pt x="7664196" y="651878"/>
                </a:lnTo>
                <a:lnTo>
                  <a:pt x="7667701" y="651878"/>
                </a:lnTo>
                <a:lnTo>
                  <a:pt x="7670546" y="649046"/>
                </a:lnTo>
                <a:close/>
              </a:path>
              <a:path w="11092180" h="652145">
                <a:moveTo>
                  <a:pt x="7673378" y="9855"/>
                </a:moveTo>
                <a:lnTo>
                  <a:pt x="7667015" y="0"/>
                </a:lnTo>
                <a:lnTo>
                  <a:pt x="7663510" y="0"/>
                </a:lnTo>
                <a:lnTo>
                  <a:pt x="7660665" y="2832"/>
                </a:lnTo>
                <a:lnTo>
                  <a:pt x="7667028" y="12700"/>
                </a:lnTo>
                <a:lnTo>
                  <a:pt x="7670546" y="12700"/>
                </a:lnTo>
                <a:lnTo>
                  <a:pt x="7673378" y="9855"/>
                </a:lnTo>
                <a:close/>
              </a:path>
              <a:path w="11092180" h="652145">
                <a:moveTo>
                  <a:pt x="7695959" y="649046"/>
                </a:moveTo>
                <a:lnTo>
                  <a:pt x="7689596" y="639178"/>
                </a:lnTo>
                <a:lnTo>
                  <a:pt x="7686091" y="639178"/>
                </a:lnTo>
                <a:lnTo>
                  <a:pt x="7683246" y="642023"/>
                </a:lnTo>
                <a:lnTo>
                  <a:pt x="7689609" y="651878"/>
                </a:lnTo>
                <a:lnTo>
                  <a:pt x="7693114" y="651878"/>
                </a:lnTo>
                <a:lnTo>
                  <a:pt x="7695959" y="649046"/>
                </a:lnTo>
                <a:close/>
              </a:path>
              <a:path w="11092180" h="652145">
                <a:moveTo>
                  <a:pt x="7698791" y="9855"/>
                </a:moveTo>
                <a:lnTo>
                  <a:pt x="7692428" y="0"/>
                </a:lnTo>
                <a:lnTo>
                  <a:pt x="7688923" y="0"/>
                </a:lnTo>
                <a:lnTo>
                  <a:pt x="7686078" y="2832"/>
                </a:lnTo>
                <a:lnTo>
                  <a:pt x="7692441" y="12700"/>
                </a:lnTo>
                <a:lnTo>
                  <a:pt x="7695959" y="12700"/>
                </a:lnTo>
                <a:lnTo>
                  <a:pt x="7698791" y="9855"/>
                </a:lnTo>
                <a:close/>
              </a:path>
              <a:path w="11092180" h="652145">
                <a:moveTo>
                  <a:pt x="7721371" y="649046"/>
                </a:moveTo>
                <a:lnTo>
                  <a:pt x="7715009" y="639178"/>
                </a:lnTo>
                <a:lnTo>
                  <a:pt x="7711503" y="639178"/>
                </a:lnTo>
                <a:lnTo>
                  <a:pt x="7708659" y="642023"/>
                </a:lnTo>
                <a:lnTo>
                  <a:pt x="7715021" y="651878"/>
                </a:lnTo>
                <a:lnTo>
                  <a:pt x="7718526" y="651878"/>
                </a:lnTo>
                <a:lnTo>
                  <a:pt x="7721371" y="649046"/>
                </a:lnTo>
                <a:close/>
              </a:path>
              <a:path w="11092180" h="652145">
                <a:moveTo>
                  <a:pt x="7724203" y="9855"/>
                </a:moveTo>
                <a:lnTo>
                  <a:pt x="7717841" y="0"/>
                </a:lnTo>
                <a:lnTo>
                  <a:pt x="7714335" y="0"/>
                </a:lnTo>
                <a:lnTo>
                  <a:pt x="7711491" y="2832"/>
                </a:lnTo>
                <a:lnTo>
                  <a:pt x="7717853" y="12700"/>
                </a:lnTo>
                <a:lnTo>
                  <a:pt x="7721371" y="12700"/>
                </a:lnTo>
                <a:lnTo>
                  <a:pt x="7724203" y="9855"/>
                </a:lnTo>
                <a:close/>
              </a:path>
              <a:path w="11092180" h="652145">
                <a:moveTo>
                  <a:pt x="7746784" y="649046"/>
                </a:moveTo>
                <a:lnTo>
                  <a:pt x="7740421" y="639178"/>
                </a:lnTo>
                <a:lnTo>
                  <a:pt x="7736916" y="639178"/>
                </a:lnTo>
                <a:lnTo>
                  <a:pt x="7734071" y="642023"/>
                </a:lnTo>
                <a:lnTo>
                  <a:pt x="7740434" y="651878"/>
                </a:lnTo>
                <a:lnTo>
                  <a:pt x="7743939" y="651878"/>
                </a:lnTo>
                <a:lnTo>
                  <a:pt x="7746784" y="649046"/>
                </a:lnTo>
                <a:close/>
              </a:path>
              <a:path w="11092180" h="652145">
                <a:moveTo>
                  <a:pt x="7749616" y="9855"/>
                </a:moveTo>
                <a:lnTo>
                  <a:pt x="7743253" y="0"/>
                </a:lnTo>
                <a:lnTo>
                  <a:pt x="7739748" y="0"/>
                </a:lnTo>
                <a:lnTo>
                  <a:pt x="7736903" y="2832"/>
                </a:lnTo>
                <a:lnTo>
                  <a:pt x="7743266" y="12700"/>
                </a:lnTo>
                <a:lnTo>
                  <a:pt x="7746784" y="12700"/>
                </a:lnTo>
                <a:lnTo>
                  <a:pt x="7749616" y="9855"/>
                </a:lnTo>
                <a:close/>
              </a:path>
              <a:path w="11092180" h="652145">
                <a:moveTo>
                  <a:pt x="7772197" y="649046"/>
                </a:moveTo>
                <a:lnTo>
                  <a:pt x="7765834" y="639178"/>
                </a:lnTo>
                <a:lnTo>
                  <a:pt x="7762329" y="639178"/>
                </a:lnTo>
                <a:lnTo>
                  <a:pt x="7759484" y="642023"/>
                </a:lnTo>
                <a:lnTo>
                  <a:pt x="7765847" y="651878"/>
                </a:lnTo>
                <a:lnTo>
                  <a:pt x="7769352" y="651878"/>
                </a:lnTo>
                <a:lnTo>
                  <a:pt x="7772197" y="649046"/>
                </a:lnTo>
                <a:close/>
              </a:path>
              <a:path w="11092180" h="652145">
                <a:moveTo>
                  <a:pt x="7775029" y="9855"/>
                </a:moveTo>
                <a:lnTo>
                  <a:pt x="7768666" y="0"/>
                </a:lnTo>
                <a:lnTo>
                  <a:pt x="7765161" y="0"/>
                </a:lnTo>
                <a:lnTo>
                  <a:pt x="7762316" y="2832"/>
                </a:lnTo>
                <a:lnTo>
                  <a:pt x="7768679" y="12700"/>
                </a:lnTo>
                <a:lnTo>
                  <a:pt x="7772184" y="12700"/>
                </a:lnTo>
                <a:lnTo>
                  <a:pt x="7775029" y="9855"/>
                </a:lnTo>
                <a:close/>
              </a:path>
              <a:path w="11092180" h="652145">
                <a:moveTo>
                  <a:pt x="7797609" y="649046"/>
                </a:moveTo>
                <a:lnTo>
                  <a:pt x="7791247" y="639178"/>
                </a:lnTo>
                <a:lnTo>
                  <a:pt x="7787741" y="639178"/>
                </a:lnTo>
                <a:lnTo>
                  <a:pt x="7784897" y="642023"/>
                </a:lnTo>
                <a:lnTo>
                  <a:pt x="7791259" y="651878"/>
                </a:lnTo>
                <a:lnTo>
                  <a:pt x="7794765" y="651878"/>
                </a:lnTo>
                <a:lnTo>
                  <a:pt x="7797609" y="649046"/>
                </a:lnTo>
                <a:close/>
              </a:path>
              <a:path w="11092180" h="652145">
                <a:moveTo>
                  <a:pt x="7800441" y="9855"/>
                </a:moveTo>
                <a:lnTo>
                  <a:pt x="7794079" y="0"/>
                </a:lnTo>
                <a:lnTo>
                  <a:pt x="7790574" y="0"/>
                </a:lnTo>
                <a:lnTo>
                  <a:pt x="7787729" y="2832"/>
                </a:lnTo>
                <a:lnTo>
                  <a:pt x="7794091" y="12700"/>
                </a:lnTo>
                <a:lnTo>
                  <a:pt x="7797609" y="12700"/>
                </a:lnTo>
                <a:lnTo>
                  <a:pt x="7800441" y="9855"/>
                </a:lnTo>
                <a:close/>
              </a:path>
              <a:path w="11092180" h="652145">
                <a:moveTo>
                  <a:pt x="7823022" y="649046"/>
                </a:moveTo>
                <a:lnTo>
                  <a:pt x="7816659" y="639178"/>
                </a:lnTo>
                <a:lnTo>
                  <a:pt x="7813154" y="639178"/>
                </a:lnTo>
                <a:lnTo>
                  <a:pt x="7810309" y="642023"/>
                </a:lnTo>
                <a:lnTo>
                  <a:pt x="7816672" y="651878"/>
                </a:lnTo>
                <a:lnTo>
                  <a:pt x="7820177" y="651878"/>
                </a:lnTo>
                <a:lnTo>
                  <a:pt x="7823022" y="649046"/>
                </a:lnTo>
                <a:close/>
              </a:path>
              <a:path w="11092180" h="652145">
                <a:moveTo>
                  <a:pt x="7825854" y="9855"/>
                </a:moveTo>
                <a:lnTo>
                  <a:pt x="7819491" y="0"/>
                </a:lnTo>
                <a:lnTo>
                  <a:pt x="7815986" y="0"/>
                </a:lnTo>
                <a:lnTo>
                  <a:pt x="7813141" y="2832"/>
                </a:lnTo>
                <a:lnTo>
                  <a:pt x="7819504" y="12700"/>
                </a:lnTo>
                <a:lnTo>
                  <a:pt x="7823022" y="12700"/>
                </a:lnTo>
                <a:lnTo>
                  <a:pt x="7825854" y="9855"/>
                </a:lnTo>
                <a:close/>
              </a:path>
              <a:path w="11092180" h="652145">
                <a:moveTo>
                  <a:pt x="7848435" y="649046"/>
                </a:moveTo>
                <a:lnTo>
                  <a:pt x="7842072" y="639178"/>
                </a:lnTo>
                <a:lnTo>
                  <a:pt x="7838567" y="639178"/>
                </a:lnTo>
                <a:lnTo>
                  <a:pt x="7835722" y="642023"/>
                </a:lnTo>
                <a:lnTo>
                  <a:pt x="7842085" y="651878"/>
                </a:lnTo>
                <a:lnTo>
                  <a:pt x="7845590" y="651878"/>
                </a:lnTo>
                <a:lnTo>
                  <a:pt x="7848435" y="649046"/>
                </a:lnTo>
                <a:close/>
              </a:path>
              <a:path w="11092180" h="652145">
                <a:moveTo>
                  <a:pt x="7851267" y="9855"/>
                </a:moveTo>
                <a:lnTo>
                  <a:pt x="7844904" y="0"/>
                </a:lnTo>
                <a:lnTo>
                  <a:pt x="7841399" y="0"/>
                </a:lnTo>
                <a:lnTo>
                  <a:pt x="7838554" y="2832"/>
                </a:lnTo>
                <a:lnTo>
                  <a:pt x="7844917" y="12700"/>
                </a:lnTo>
                <a:lnTo>
                  <a:pt x="7848422" y="12700"/>
                </a:lnTo>
                <a:lnTo>
                  <a:pt x="7851267" y="9855"/>
                </a:lnTo>
                <a:close/>
              </a:path>
              <a:path w="11092180" h="652145">
                <a:moveTo>
                  <a:pt x="7873847" y="649046"/>
                </a:moveTo>
                <a:lnTo>
                  <a:pt x="7867485" y="639178"/>
                </a:lnTo>
                <a:lnTo>
                  <a:pt x="7863967" y="639178"/>
                </a:lnTo>
                <a:lnTo>
                  <a:pt x="7861135" y="642023"/>
                </a:lnTo>
                <a:lnTo>
                  <a:pt x="7867497" y="651878"/>
                </a:lnTo>
                <a:lnTo>
                  <a:pt x="7871003" y="651878"/>
                </a:lnTo>
                <a:lnTo>
                  <a:pt x="7873847" y="649046"/>
                </a:lnTo>
                <a:close/>
              </a:path>
              <a:path w="11092180" h="652145">
                <a:moveTo>
                  <a:pt x="7876680" y="9855"/>
                </a:moveTo>
                <a:lnTo>
                  <a:pt x="7870317" y="0"/>
                </a:lnTo>
                <a:lnTo>
                  <a:pt x="7866812" y="0"/>
                </a:lnTo>
                <a:lnTo>
                  <a:pt x="7863967" y="2832"/>
                </a:lnTo>
                <a:lnTo>
                  <a:pt x="7870330" y="12700"/>
                </a:lnTo>
                <a:lnTo>
                  <a:pt x="7873835" y="12700"/>
                </a:lnTo>
                <a:lnTo>
                  <a:pt x="7876680" y="9855"/>
                </a:lnTo>
                <a:close/>
              </a:path>
              <a:path w="11092180" h="652145">
                <a:moveTo>
                  <a:pt x="7899260" y="649046"/>
                </a:moveTo>
                <a:lnTo>
                  <a:pt x="7892897" y="639178"/>
                </a:lnTo>
                <a:lnTo>
                  <a:pt x="7889380" y="639178"/>
                </a:lnTo>
                <a:lnTo>
                  <a:pt x="7886547" y="642023"/>
                </a:lnTo>
                <a:lnTo>
                  <a:pt x="7892910" y="651878"/>
                </a:lnTo>
                <a:lnTo>
                  <a:pt x="7896415" y="651878"/>
                </a:lnTo>
                <a:lnTo>
                  <a:pt x="7899260" y="649046"/>
                </a:lnTo>
                <a:close/>
              </a:path>
              <a:path w="11092180" h="652145">
                <a:moveTo>
                  <a:pt x="7902092" y="9855"/>
                </a:moveTo>
                <a:lnTo>
                  <a:pt x="7895730" y="0"/>
                </a:lnTo>
                <a:lnTo>
                  <a:pt x="7892224" y="0"/>
                </a:lnTo>
                <a:lnTo>
                  <a:pt x="7889380" y="2832"/>
                </a:lnTo>
                <a:lnTo>
                  <a:pt x="7895742" y="12700"/>
                </a:lnTo>
                <a:lnTo>
                  <a:pt x="7899247" y="12700"/>
                </a:lnTo>
                <a:lnTo>
                  <a:pt x="7902092" y="9855"/>
                </a:lnTo>
                <a:close/>
              </a:path>
              <a:path w="11092180" h="652145">
                <a:moveTo>
                  <a:pt x="7924673" y="649046"/>
                </a:moveTo>
                <a:lnTo>
                  <a:pt x="7918310" y="639178"/>
                </a:lnTo>
                <a:lnTo>
                  <a:pt x="7914792" y="639178"/>
                </a:lnTo>
                <a:lnTo>
                  <a:pt x="7911960" y="642023"/>
                </a:lnTo>
                <a:lnTo>
                  <a:pt x="7918323" y="651878"/>
                </a:lnTo>
                <a:lnTo>
                  <a:pt x="7921828" y="651878"/>
                </a:lnTo>
                <a:lnTo>
                  <a:pt x="7924673" y="649046"/>
                </a:lnTo>
                <a:close/>
              </a:path>
              <a:path w="11092180" h="652145">
                <a:moveTo>
                  <a:pt x="7927505" y="9855"/>
                </a:moveTo>
                <a:lnTo>
                  <a:pt x="7921142" y="0"/>
                </a:lnTo>
                <a:lnTo>
                  <a:pt x="7917637" y="0"/>
                </a:lnTo>
                <a:lnTo>
                  <a:pt x="7914792" y="2832"/>
                </a:lnTo>
                <a:lnTo>
                  <a:pt x="7921155" y="12700"/>
                </a:lnTo>
                <a:lnTo>
                  <a:pt x="7924660" y="12700"/>
                </a:lnTo>
                <a:lnTo>
                  <a:pt x="7927505" y="9855"/>
                </a:lnTo>
                <a:close/>
              </a:path>
              <a:path w="11092180" h="652145">
                <a:moveTo>
                  <a:pt x="7950086" y="649046"/>
                </a:moveTo>
                <a:lnTo>
                  <a:pt x="7943723" y="639178"/>
                </a:lnTo>
                <a:lnTo>
                  <a:pt x="7940205" y="639178"/>
                </a:lnTo>
                <a:lnTo>
                  <a:pt x="7937373" y="642023"/>
                </a:lnTo>
                <a:lnTo>
                  <a:pt x="7943736" y="651878"/>
                </a:lnTo>
                <a:lnTo>
                  <a:pt x="7947241" y="651878"/>
                </a:lnTo>
                <a:lnTo>
                  <a:pt x="7950086" y="649046"/>
                </a:lnTo>
                <a:close/>
              </a:path>
              <a:path w="11092180" h="652145">
                <a:moveTo>
                  <a:pt x="7952918" y="9855"/>
                </a:moveTo>
                <a:lnTo>
                  <a:pt x="7946555" y="0"/>
                </a:lnTo>
                <a:lnTo>
                  <a:pt x="7943050" y="0"/>
                </a:lnTo>
                <a:lnTo>
                  <a:pt x="7940205" y="2832"/>
                </a:lnTo>
                <a:lnTo>
                  <a:pt x="7946568" y="12700"/>
                </a:lnTo>
                <a:lnTo>
                  <a:pt x="7950073" y="12700"/>
                </a:lnTo>
                <a:lnTo>
                  <a:pt x="7952918" y="9855"/>
                </a:lnTo>
                <a:close/>
              </a:path>
              <a:path w="11092180" h="652145">
                <a:moveTo>
                  <a:pt x="7975498" y="649046"/>
                </a:moveTo>
                <a:lnTo>
                  <a:pt x="7969136" y="639178"/>
                </a:lnTo>
                <a:lnTo>
                  <a:pt x="7965618" y="639178"/>
                </a:lnTo>
                <a:lnTo>
                  <a:pt x="7962786" y="642023"/>
                </a:lnTo>
                <a:lnTo>
                  <a:pt x="7969148" y="651878"/>
                </a:lnTo>
                <a:lnTo>
                  <a:pt x="7972653" y="651878"/>
                </a:lnTo>
                <a:lnTo>
                  <a:pt x="7975498" y="649046"/>
                </a:lnTo>
                <a:close/>
              </a:path>
              <a:path w="11092180" h="652145">
                <a:moveTo>
                  <a:pt x="7978330" y="9855"/>
                </a:moveTo>
                <a:lnTo>
                  <a:pt x="7971968" y="0"/>
                </a:lnTo>
                <a:lnTo>
                  <a:pt x="7968462" y="0"/>
                </a:lnTo>
                <a:lnTo>
                  <a:pt x="7965618" y="2832"/>
                </a:lnTo>
                <a:lnTo>
                  <a:pt x="7971980" y="12700"/>
                </a:lnTo>
                <a:lnTo>
                  <a:pt x="7975486" y="12700"/>
                </a:lnTo>
                <a:lnTo>
                  <a:pt x="7978330" y="9855"/>
                </a:lnTo>
                <a:close/>
              </a:path>
              <a:path w="11092180" h="652145">
                <a:moveTo>
                  <a:pt x="8000911" y="649046"/>
                </a:moveTo>
                <a:lnTo>
                  <a:pt x="7994548" y="639178"/>
                </a:lnTo>
                <a:lnTo>
                  <a:pt x="7991030" y="639178"/>
                </a:lnTo>
                <a:lnTo>
                  <a:pt x="7988198" y="642023"/>
                </a:lnTo>
                <a:lnTo>
                  <a:pt x="7994561" y="651878"/>
                </a:lnTo>
                <a:lnTo>
                  <a:pt x="7998066" y="651878"/>
                </a:lnTo>
                <a:lnTo>
                  <a:pt x="8000911" y="649046"/>
                </a:lnTo>
                <a:close/>
              </a:path>
              <a:path w="11092180" h="652145">
                <a:moveTo>
                  <a:pt x="8003743" y="9855"/>
                </a:moveTo>
                <a:lnTo>
                  <a:pt x="7997380" y="0"/>
                </a:lnTo>
                <a:lnTo>
                  <a:pt x="7993875" y="0"/>
                </a:lnTo>
                <a:lnTo>
                  <a:pt x="7991030" y="2832"/>
                </a:lnTo>
                <a:lnTo>
                  <a:pt x="7997393" y="12700"/>
                </a:lnTo>
                <a:lnTo>
                  <a:pt x="8000898" y="12700"/>
                </a:lnTo>
                <a:lnTo>
                  <a:pt x="8003743" y="9855"/>
                </a:lnTo>
                <a:close/>
              </a:path>
              <a:path w="11092180" h="652145">
                <a:moveTo>
                  <a:pt x="8026324" y="649046"/>
                </a:moveTo>
                <a:lnTo>
                  <a:pt x="8019961" y="639178"/>
                </a:lnTo>
                <a:lnTo>
                  <a:pt x="8016443" y="639178"/>
                </a:lnTo>
                <a:lnTo>
                  <a:pt x="8013611" y="642023"/>
                </a:lnTo>
                <a:lnTo>
                  <a:pt x="8019974" y="651878"/>
                </a:lnTo>
                <a:lnTo>
                  <a:pt x="8023479" y="651878"/>
                </a:lnTo>
                <a:lnTo>
                  <a:pt x="8026324" y="649046"/>
                </a:lnTo>
                <a:close/>
              </a:path>
              <a:path w="11092180" h="652145">
                <a:moveTo>
                  <a:pt x="8029156" y="9855"/>
                </a:moveTo>
                <a:lnTo>
                  <a:pt x="8022793" y="0"/>
                </a:lnTo>
                <a:lnTo>
                  <a:pt x="8019288" y="0"/>
                </a:lnTo>
                <a:lnTo>
                  <a:pt x="8016443" y="2832"/>
                </a:lnTo>
                <a:lnTo>
                  <a:pt x="8022806" y="12700"/>
                </a:lnTo>
                <a:lnTo>
                  <a:pt x="8026311" y="12700"/>
                </a:lnTo>
                <a:lnTo>
                  <a:pt x="8029156" y="9855"/>
                </a:lnTo>
                <a:close/>
              </a:path>
              <a:path w="11092180" h="652145">
                <a:moveTo>
                  <a:pt x="8051736" y="649046"/>
                </a:moveTo>
                <a:lnTo>
                  <a:pt x="8045374" y="639178"/>
                </a:lnTo>
                <a:lnTo>
                  <a:pt x="8041856" y="639178"/>
                </a:lnTo>
                <a:lnTo>
                  <a:pt x="8039024" y="642023"/>
                </a:lnTo>
                <a:lnTo>
                  <a:pt x="8045386" y="651878"/>
                </a:lnTo>
                <a:lnTo>
                  <a:pt x="8048892" y="651878"/>
                </a:lnTo>
                <a:lnTo>
                  <a:pt x="8051736" y="649046"/>
                </a:lnTo>
                <a:close/>
              </a:path>
              <a:path w="11092180" h="652145">
                <a:moveTo>
                  <a:pt x="8054568" y="9855"/>
                </a:moveTo>
                <a:lnTo>
                  <a:pt x="8048206" y="0"/>
                </a:lnTo>
                <a:lnTo>
                  <a:pt x="8044701" y="0"/>
                </a:lnTo>
                <a:lnTo>
                  <a:pt x="8041856" y="2832"/>
                </a:lnTo>
                <a:lnTo>
                  <a:pt x="8048218" y="12700"/>
                </a:lnTo>
                <a:lnTo>
                  <a:pt x="8051724" y="12700"/>
                </a:lnTo>
                <a:lnTo>
                  <a:pt x="8054568" y="9855"/>
                </a:lnTo>
                <a:close/>
              </a:path>
              <a:path w="11092180" h="652145">
                <a:moveTo>
                  <a:pt x="8077149" y="649046"/>
                </a:moveTo>
                <a:lnTo>
                  <a:pt x="8070786" y="639178"/>
                </a:lnTo>
                <a:lnTo>
                  <a:pt x="8067268" y="639178"/>
                </a:lnTo>
                <a:lnTo>
                  <a:pt x="8064436" y="642023"/>
                </a:lnTo>
                <a:lnTo>
                  <a:pt x="8070799" y="651878"/>
                </a:lnTo>
                <a:lnTo>
                  <a:pt x="8074304" y="651878"/>
                </a:lnTo>
                <a:lnTo>
                  <a:pt x="8077149" y="649046"/>
                </a:lnTo>
                <a:close/>
              </a:path>
              <a:path w="11092180" h="652145">
                <a:moveTo>
                  <a:pt x="8079981" y="9855"/>
                </a:moveTo>
                <a:lnTo>
                  <a:pt x="8073618" y="0"/>
                </a:lnTo>
                <a:lnTo>
                  <a:pt x="8070113" y="0"/>
                </a:lnTo>
                <a:lnTo>
                  <a:pt x="8067268" y="2832"/>
                </a:lnTo>
                <a:lnTo>
                  <a:pt x="8073631" y="12700"/>
                </a:lnTo>
                <a:lnTo>
                  <a:pt x="8077136" y="12700"/>
                </a:lnTo>
                <a:lnTo>
                  <a:pt x="8079981" y="9855"/>
                </a:lnTo>
                <a:close/>
              </a:path>
              <a:path w="11092180" h="652145">
                <a:moveTo>
                  <a:pt x="8102549" y="649046"/>
                </a:moveTo>
                <a:lnTo>
                  <a:pt x="8096199" y="639178"/>
                </a:lnTo>
                <a:lnTo>
                  <a:pt x="8092681" y="639178"/>
                </a:lnTo>
                <a:lnTo>
                  <a:pt x="8089849" y="642023"/>
                </a:lnTo>
                <a:lnTo>
                  <a:pt x="8096199" y="651878"/>
                </a:lnTo>
                <a:lnTo>
                  <a:pt x="8099717" y="651878"/>
                </a:lnTo>
                <a:lnTo>
                  <a:pt x="8102549" y="649046"/>
                </a:lnTo>
                <a:close/>
              </a:path>
              <a:path w="11092180" h="652145">
                <a:moveTo>
                  <a:pt x="8105394" y="9855"/>
                </a:moveTo>
                <a:lnTo>
                  <a:pt x="8099031" y="0"/>
                </a:lnTo>
                <a:lnTo>
                  <a:pt x="8095526" y="0"/>
                </a:lnTo>
                <a:lnTo>
                  <a:pt x="8092681" y="2832"/>
                </a:lnTo>
                <a:lnTo>
                  <a:pt x="8099044" y="12700"/>
                </a:lnTo>
                <a:lnTo>
                  <a:pt x="8102549" y="12700"/>
                </a:lnTo>
                <a:lnTo>
                  <a:pt x="8105394" y="9855"/>
                </a:lnTo>
                <a:close/>
              </a:path>
              <a:path w="11092180" h="652145">
                <a:moveTo>
                  <a:pt x="8127962" y="649046"/>
                </a:moveTo>
                <a:lnTo>
                  <a:pt x="8121612" y="639178"/>
                </a:lnTo>
                <a:lnTo>
                  <a:pt x="8118094" y="639178"/>
                </a:lnTo>
                <a:lnTo>
                  <a:pt x="8115262" y="642023"/>
                </a:lnTo>
                <a:lnTo>
                  <a:pt x="8121612" y="651878"/>
                </a:lnTo>
                <a:lnTo>
                  <a:pt x="8125130" y="651878"/>
                </a:lnTo>
                <a:lnTo>
                  <a:pt x="8127962" y="649046"/>
                </a:lnTo>
                <a:close/>
              </a:path>
              <a:path w="11092180" h="652145">
                <a:moveTo>
                  <a:pt x="8130807" y="9855"/>
                </a:moveTo>
                <a:lnTo>
                  <a:pt x="8124444" y="0"/>
                </a:lnTo>
                <a:lnTo>
                  <a:pt x="8120939" y="0"/>
                </a:lnTo>
                <a:lnTo>
                  <a:pt x="8118094" y="2832"/>
                </a:lnTo>
                <a:lnTo>
                  <a:pt x="8124457" y="12700"/>
                </a:lnTo>
                <a:lnTo>
                  <a:pt x="8127962" y="12700"/>
                </a:lnTo>
                <a:lnTo>
                  <a:pt x="8130807" y="9855"/>
                </a:lnTo>
                <a:close/>
              </a:path>
              <a:path w="11092180" h="652145">
                <a:moveTo>
                  <a:pt x="8153374" y="649046"/>
                </a:moveTo>
                <a:lnTo>
                  <a:pt x="8147012" y="639178"/>
                </a:lnTo>
                <a:lnTo>
                  <a:pt x="8143507" y="639178"/>
                </a:lnTo>
                <a:lnTo>
                  <a:pt x="8140662" y="642023"/>
                </a:lnTo>
                <a:lnTo>
                  <a:pt x="8147024" y="651878"/>
                </a:lnTo>
                <a:lnTo>
                  <a:pt x="8150542" y="651878"/>
                </a:lnTo>
                <a:lnTo>
                  <a:pt x="8153374" y="649046"/>
                </a:lnTo>
                <a:close/>
              </a:path>
              <a:path w="11092180" h="652145">
                <a:moveTo>
                  <a:pt x="8156219" y="9855"/>
                </a:moveTo>
                <a:lnTo>
                  <a:pt x="8149857" y="0"/>
                </a:lnTo>
                <a:lnTo>
                  <a:pt x="8146351" y="0"/>
                </a:lnTo>
                <a:lnTo>
                  <a:pt x="8143507" y="2832"/>
                </a:lnTo>
                <a:lnTo>
                  <a:pt x="8149869" y="12700"/>
                </a:lnTo>
                <a:lnTo>
                  <a:pt x="8153374" y="12700"/>
                </a:lnTo>
                <a:lnTo>
                  <a:pt x="8156219" y="9855"/>
                </a:lnTo>
                <a:close/>
              </a:path>
              <a:path w="11092180" h="652145">
                <a:moveTo>
                  <a:pt x="8178800" y="649046"/>
                </a:moveTo>
                <a:lnTo>
                  <a:pt x="8172424" y="639178"/>
                </a:lnTo>
                <a:lnTo>
                  <a:pt x="8168919" y="639178"/>
                </a:lnTo>
                <a:lnTo>
                  <a:pt x="8166074" y="642023"/>
                </a:lnTo>
                <a:lnTo>
                  <a:pt x="8172424" y="651878"/>
                </a:lnTo>
                <a:lnTo>
                  <a:pt x="8175955" y="651878"/>
                </a:lnTo>
                <a:lnTo>
                  <a:pt x="8178800" y="649046"/>
                </a:lnTo>
                <a:close/>
              </a:path>
              <a:path w="11092180" h="652145">
                <a:moveTo>
                  <a:pt x="8181632" y="9855"/>
                </a:moveTo>
                <a:lnTo>
                  <a:pt x="8175269" y="0"/>
                </a:lnTo>
                <a:lnTo>
                  <a:pt x="8171764" y="0"/>
                </a:lnTo>
                <a:lnTo>
                  <a:pt x="8168919" y="2832"/>
                </a:lnTo>
                <a:lnTo>
                  <a:pt x="8175282" y="12700"/>
                </a:lnTo>
                <a:lnTo>
                  <a:pt x="8178787" y="12700"/>
                </a:lnTo>
                <a:lnTo>
                  <a:pt x="8181632" y="9855"/>
                </a:lnTo>
                <a:close/>
              </a:path>
              <a:path w="11092180" h="652145">
                <a:moveTo>
                  <a:pt x="8204213" y="649046"/>
                </a:moveTo>
                <a:lnTo>
                  <a:pt x="8197850" y="639178"/>
                </a:lnTo>
                <a:lnTo>
                  <a:pt x="8194332" y="639178"/>
                </a:lnTo>
                <a:lnTo>
                  <a:pt x="8191500" y="642023"/>
                </a:lnTo>
                <a:lnTo>
                  <a:pt x="8197863" y="651878"/>
                </a:lnTo>
                <a:lnTo>
                  <a:pt x="8201368" y="651878"/>
                </a:lnTo>
                <a:lnTo>
                  <a:pt x="8204213" y="649046"/>
                </a:lnTo>
                <a:close/>
              </a:path>
              <a:path w="11092180" h="652145">
                <a:moveTo>
                  <a:pt x="8207045" y="9855"/>
                </a:moveTo>
                <a:lnTo>
                  <a:pt x="8200682" y="0"/>
                </a:lnTo>
                <a:lnTo>
                  <a:pt x="8197177" y="0"/>
                </a:lnTo>
                <a:lnTo>
                  <a:pt x="8194332" y="2832"/>
                </a:lnTo>
                <a:lnTo>
                  <a:pt x="8200695" y="12700"/>
                </a:lnTo>
                <a:lnTo>
                  <a:pt x="8204200" y="12700"/>
                </a:lnTo>
                <a:lnTo>
                  <a:pt x="8207045" y="9855"/>
                </a:lnTo>
                <a:close/>
              </a:path>
              <a:path w="11092180" h="652145">
                <a:moveTo>
                  <a:pt x="8229625" y="649046"/>
                </a:moveTo>
                <a:lnTo>
                  <a:pt x="8223263" y="639178"/>
                </a:lnTo>
                <a:lnTo>
                  <a:pt x="8219745" y="639178"/>
                </a:lnTo>
                <a:lnTo>
                  <a:pt x="8216900" y="642023"/>
                </a:lnTo>
                <a:lnTo>
                  <a:pt x="8223275" y="651878"/>
                </a:lnTo>
                <a:lnTo>
                  <a:pt x="8226780" y="651878"/>
                </a:lnTo>
                <a:lnTo>
                  <a:pt x="8229625" y="649046"/>
                </a:lnTo>
                <a:close/>
              </a:path>
              <a:path w="11092180" h="652145">
                <a:moveTo>
                  <a:pt x="8232457" y="9855"/>
                </a:moveTo>
                <a:lnTo>
                  <a:pt x="8226095" y="0"/>
                </a:lnTo>
                <a:lnTo>
                  <a:pt x="8222589" y="0"/>
                </a:lnTo>
                <a:lnTo>
                  <a:pt x="8219745" y="2832"/>
                </a:lnTo>
                <a:lnTo>
                  <a:pt x="8226107" y="12700"/>
                </a:lnTo>
                <a:lnTo>
                  <a:pt x="8229613" y="12700"/>
                </a:lnTo>
                <a:lnTo>
                  <a:pt x="8232457" y="9855"/>
                </a:lnTo>
                <a:close/>
              </a:path>
              <a:path w="11092180" h="652145">
                <a:moveTo>
                  <a:pt x="8255025" y="649046"/>
                </a:moveTo>
                <a:lnTo>
                  <a:pt x="8248663" y="639178"/>
                </a:lnTo>
                <a:lnTo>
                  <a:pt x="8245157" y="639178"/>
                </a:lnTo>
                <a:lnTo>
                  <a:pt x="8242313" y="642023"/>
                </a:lnTo>
                <a:lnTo>
                  <a:pt x="8248675" y="651878"/>
                </a:lnTo>
                <a:lnTo>
                  <a:pt x="8252193" y="651878"/>
                </a:lnTo>
                <a:lnTo>
                  <a:pt x="8255025" y="649046"/>
                </a:lnTo>
                <a:close/>
              </a:path>
              <a:path w="11092180" h="652145">
                <a:moveTo>
                  <a:pt x="8257870" y="9855"/>
                </a:moveTo>
                <a:lnTo>
                  <a:pt x="8251507" y="0"/>
                </a:lnTo>
                <a:lnTo>
                  <a:pt x="8248002" y="0"/>
                </a:lnTo>
                <a:lnTo>
                  <a:pt x="8245157" y="2832"/>
                </a:lnTo>
                <a:lnTo>
                  <a:pt x="8251520" y="12700"/>
                </a:lnTo>
                <a:lnTo>
                  <a:pt x="8255025" y="12700"/>
                </a:lnTo>
                <a:lnTo>
                  <a:pt x="8257870" y="9855"/>
                </a:lnTo>
                <a:close/>
              </a:path>
              <a:path w="11092180" h="652145">
                <a:moveTo>
                  <a:pt x="8280438" y="649046"/>
                </a:moveTo>
                <a:lnTo>
                  <a:pt x="8274075" y="639178"/>
                </a:lnTo>
                <a:lnTo>
                  <a:pt x="8270570" y="639178"/>
                </a:lnTo>
                <a:lnTo>
                  <a:pt x="8267725" y="642023"/>
                </a:lnTo>
                <a:lnTo>
                  <a:pt x="8274088" y="651878"/>
                </a:lnTo>
                <a:lnTo>
                  <a:pt x="8277606" y="651878"/>
                </a:lnTo>
                <a:lnTo>
                  <a:pt x="8280438" y="649046"/>
                </a:lnTo>
                <a:close/>
              </a:path>
              <a:path w="11092180" h="652145">
                <a:moveTo>
                  <a:pt x="8283283" y="9855"/>
                </a:moveTo>
                <a:lnTo>
                  <a:pt x="8276920" y="0"/>
                </a:lnTo>
                <a:lnTo>
                  <a:pt x="8273415" y="0"/>
                </a:lnTo>
                <a:lnTo>
                  <a:pt x="8270570" y="2832"/>
                </a:lnTo>
                <a:lnTo>
                  <a:pt x="8276933" y="12700"/>
                </a:lnTo>
                <a:lnTo>
                  <a:pt x="8280438" y="12700"/>
                </a:lnTo>
                <a:lnTo>
                  <a:pt x="8283283" y="9855"/>
                </a:lnTo>
                <a:close/>
              </a:path>
              <a:path w="11092180" h="652145">
                <a:moveTo>
                  <a:pt x="8305851" y="649046"/>
                </a:moveTo>
                <a:lnTo>
                  <a:pt x="8299488" y="639178"/>
                </a:lnTo>
                <a:lnTo>
                  <a:pt x="8295983" y="639178"/>
                </a:lnTo>
                <a:lnTo>
                  <a:pt x="8293138" y="642023"/>
                </a:lnTo>
                <a:lnTo>
                  <a:pt x="8299501" y="651878"/>
                </a:lnTo>
                <a:lnTo>
                  <a:pt x="8303006" y="651878"/>
                </a:lnTo>
                <a:lnTo>
                  <a:pt x="8305851" y="649046"/>
                </a:lnTo>
                <a:close/>
              </a:path>
              <a:path w="11092180" h="652145">
                <a:moveTo>
                  <a:pt x="8308695" y="9855"/>
                </a:moveTo>
                <a:lnTo>
                  <a:pt x="8302333" y="0"/>
                </a:lnTo>
                <a:lnTo>
                  <a:pt x="8298828" y="0"/>
                </a:lnTo>
                <a:lnTo>
                  <a:pt x="8295983" y="2832"/>
                </a:lnTo>
                <a:lnTo>
                  <a:pt x="8302345" y="12700"/>
                </a:lnTo>
                <a:lnTo>
                  <a:pt x="8305851" y="12700"/>
                </a:lnTo>
                <a:lnTo>
                  <a:pt x="8308695" y="9855"/>
                </a:lnTo>
                <a:close/>
              </a:path>
              <a:path w="11092180" h="652145">
                <a:moveTo>
                  <a:pt x="8331263" y="649046"/>
                </a:moveTo>
                <a:lnTo>
                  <a:pt x="8324901" y="639178"/>
                </a:lnTo>
                <a:lnTo>
                  <a:pt x="8321395" y="639178"/>
                </a:lnTo>
                <a:lnTo>
                  <a:pt x="8318551" y="642023"/>
                </a:lnTo>
                <a:lnTo>
                  <a:pt x="8324913" y="651878"/>
                </a:lnTo>
                <a:lnTo>
                  <a:pt x="8328419" y="651878"/>
                </a:lnTo>
                <a:lnTo>
                  <a:pt x="8331263" y="649046"/>
                </a:lnTo>
                <a:close/>
              </a:path>
              <a:path w="11092180" h="652145">
                <a:moveTo>
                  <a:pt x="8334108" y="9855"/>
                </a:moveTo>
                <a:lnTo>
                  <a:pt x="8327745" y="0"/>
                </a:lnTo>
                <a:lnTo>
                  <a:pt x="8324240" y="0"/>
                </a:lnTo>
                <a:lnTo>
                  <a:pt x="8321395" y="2832"/>
                </a:lnTo>
                <a:lnTo>
                  <a:pt x="8327758" y="12700"/>
                </a:lnTo>
                <a:lnTo>
                  <a:pt x="8331263" y="12700"/>
                </a:lnTo>
                <a:lnTo>
                  <a:pt x="8334108" y="9855"/>
                </a:lnTo>
                <a:close/>
              </a:path>
              <a:path w="11092180" h="652145">
                <a:moveTo>
                  <a:pt x="8356676" y="649046"/>
                </a:moveTo>
                <a:lnTo>
                  <a:pt x="8350313" y="639178"/>
                </a:lnTo>
                <a:lnTo>
                  <a:pt x="8346808" y="639178"/>
                </a:lnTo>
                <a:lnTo>
                  <a:pt x="8343963" y="642023"/>
                </a:lnTo>
                <a:lnTo>
                  <a:pt x="8350326" y="651878"/>
                </a:lnTo>
                <a:lnTo>
                  <a:pt x="8353831" y="651878"/>
                </a:lnTo>
                <a:lnTo>
                  <a:pt x="8356676" y="649046"/>
                </a:lnTo>
                <a:close/>
              </a:path>
              <a:path w="11092180" h="652145">
                <a:moveTo>
                  <a:pt x="8359521" y="9855"/>
                </a:moveTo>
                <a:lnTo>
                  <a:pt x="8353158" y="0"/>
                </a:lnTo>
                <a:lnTo>
                  <a:pt x="8349653" y="0"/>
                </a:lnTo>
                <a:lnTo>
                  <a:pt x="8346808" y="2832"/>
                </a:lnTo>
                <a:lnTo>
                  <a:pt x="8353171" y="12700"/>
                </a:lnTo>
                <a:lnTo>
                  <a:pt x="8356676" y="12700"/>
                </a:lnTo>
                <a:lnTo>
                  <a:pt x="8359521" y="9855"/>
                </a:lnTo>
                <a:close/>
              </a:path>
              <a:path w="11092180" h="652145">
                <a:moveTo>
                  <a:pt x="8382089" y="649046"/>
                </a:moveTo>
                <a:lnTo>
                  <a:pt x="8375726" y="639178"/>
                </a:lnTo>
                <a:lnTo>
                  <a:pt x="8372221" y="639178"/>
                </a:lnTo>
                <a:lnTo>
                  <a:pt x="8369376" y="642023"/>
                </a:lnTo>
                <a:lnTo>
                  <a:pt x="8375739" y="651878"/>
                </a:lnTo>
                <a:lnTo>
                  <a:pt x="8379244" y="651878"/>
                </a:lnTo>
                <a:lnTo>
                  <a:pt x="8382089" y="649046"/>
                </a:lnTo>
                <a:close/>
              </a:path>
              <a:path w="11092180" h="652145">
                <a:moveTo>
                  <a:pt x="8384934" y="9855"/>
                </a:moveTo>
                <a:lnTo>
                  <a:pt x="8378571" y="0"/>
                </a:lnTo>
                <a:lnTo>
                  <a:pt x="8375066" y="0"/>
                </a:lnTo>
                <a:lnTo>
                  <a:pt x="8372221" y="2832"/>
                </a:lnTo>
                <a:lnTo>
                  <a:pt x="8378584" y="12700"/>
                </a:lnTo>
                <a:lnTo>
                  <a:pt x="8382089" y="12700"/>
                </a:lnTo>
                <a:lnTo>
                  <a:pt x="8384934" y="9855"/>
                </a:lnTo>
                <a:close/>
              </a:path>
              <a:path w="11092180" h="652145">
                <a:moveTo>
                  <a:pt x="8407501" y="649046"/>
                </a:moveTo>
                <a:lnTo>
                  <a:pt x="8401139" y="639178"/>
                </a:lnTo>
                <a:lnTo>
                  <a:pt x="8397634" y="639178"/>
                </a:lnTo>
                <a:lnTo>
                  <a:pt x="8394789" y="642023"/>
                </a:lnTo>
                <a:lnTo>
                  <a:pt x="8401151" y="651878"/>
                </a:lnTo>
                <a:lnTo>
                  <a:pt x="8404669" y="651878"/>
                </a:lnTo>
                <a:lnTo>
                  <a:pt x="8407501" y="649046"/>
                </a:lnTo>
                <a:close/>
              </a:path>
              <a:path w="11092180" h="652145">
                <a:moveTo>
                  <a:pt x="8410346" y="9855"/>
                </a:moveTo>
                <a:lnTo>
                  <a:pt x="8403984" y="0"/>
                </a:lnTo>
                <a:lnTo>
                  <a:pt x="8400478" y="0"/>
                </a:lnTo>
                <a:lnTo>
                  <a:pt x="8397634" y="2832"/>
                </a:lnTo>
                <a:lnTo>
                  <a:pt x="8403996" y="12700"/>
                </a:lnTo>
                <a:lnTo>
                  <a:pt x="8407501" y="12700"/>
                </a:lnTo>
                <a:lnTo>
                  <a:pt x="8410346" y="9855"/>
                </a:lnTo>
                <a:close/>
              </a:path>
              <a:path w="11092180" h="652145">
                <a:moveTo>
                  <a:pt x="8432914" y="649046"/>
                </a:moveTo>
                <a:lnTo>
                  <a:pt x="8426552" y="639178"/>
                </a:lnTo>
                <a:lnTo>
                  <a:pt x="8423046" y="639178"/>
                </a:lnTo>
                <a:lnTo>
                  <a:pt x="8420201" y="642023"/>
                </a:lnTo>
                <a:lnTo>
                  <a:pt x="8426564" y="651878"/>
                </a:lnTo>
                <a:lnTo>
                  <a:pt x="8430069" y="651878"/>
                </a:lnTo>
                <a:lnTo>
                  <a:pt x="8432914" y="649046"/>
                </a:lnTo>
                <a:close/>
              </a:path>
              <a:path w="11092180" h="652145">
                <a:moveTo>
                  <a:pt x="8435759" y="9855"/>
                </a:moveTo>
                <a:lnTo>
                  <a:pt x="8429396" y="0"/>
                </a:lnTo>
                <a:lnTo>
                  <a:pt x="8425891" y="0"/>
                </a:lnTo>
                <a:lnTo>
                  <a:pt x="8423046" y="2832"/>
                </a:lnTo>
                <a:lnTo>
                  <a:pt x="8429409" y="12700"/>
                </a:lnTo>
                <a:lnTo>
                  <a:pt x="8432914" y="12700"/>
                </a:lnTo>
                <a:lnTo>
                  <a:pt x="8435759" y="9855"/>
                </a:lnTo>
                <a:close/>
              </a:path>
              <a:path w="11092180" h="652145">
                <a:moveTo>
                  <a:pt x="8458327" y="649046"/>
                </a:moveTo>
                <a:lnTo>
                  <a:pt x="8451964" y="639178"/>
                </a:lnTo>
                <a:lnTo>
                  <a:pt x="8448459" y="639178"/>
                </a:lnTo>
                <a:lnTo>
                  <a:pt x="8445614" y="642023"/>
                </a:lnTo>
                <a:lnTo>
                  <a:pt x="8451977" y="651878"/>
                </a:lnTo>
                <a:lnTo>
                  <a:pt x="8455495" y="651878"/>
                </a:lnTo>
                <a:lnTo>
                  <a:pt x="8458327" y="649046"/>
                </a:lnTo>
                <a:close/>
              </a:path>
              <a:path w="11092180" h="652145">
                <a:moveTo>
                  <a:pt x="8461172" y="9855"/>
                </a:moveTo>
                <a:lnTo>
                  <a:pt x="8454809" y="0"/>
                </a:lnTo>
                <a:lnTo>
                  <a:pt x="8451304" y="0"/>
                </a:lnTo>
                <a:lnTo>
                  <a:pt x="8448459" y="2832"/>
                </a:lnTo>
                <a:lnTo>
                  <a:pt x="8454822" y="12700"/>
                </a:lnTo>
                <a:lnTo>
                  <a:pt x="8458327" y="12700"/>
                </a:lnTo>
                <a:lnTo>
                  <a:pt x="8461172" y="9855"/>
                </a:lnTo>
                <a:close/>
              </a:path>
              <a:path w="11092180" h="652145">
                <a:moveTo>
                  <a:pt x="8483752" y="649046"/>
                </a:moveTo>
                <a:lnTo>
                  <a:pt x="8477377" y="639178"/>
                </a:lnTo>
                <a:lnTo>
                  <a:pt x="8473872" y="639178"/>
                </a:lnTo>
                <a:lnTo>
                  <a:pt x="8471027" y="642023"/>
                </a:lnTo>
                <a:lnTo>
                  <a:pt x="8477377" y="651878"/>
                </a:lnTo>
                <a:lnTo>
                  <a:pt x="8480908" y="651878"/>
                </a:lnTo>
                <a:lnTo>
                  <a:pt x="8483752" y="649046"/>
                </a:lnTo>
                <a:close/>
              </a:path>
              <a:path w="11092180" h="652145">
                <a:moveTo>
                  <a:pt x="8486584" y="9855"/>
                </a:moveTo>
                <a:lnTo>
                  <a:pt x="8480222" y="0"/>
                </a:lnTo>
                <a:lnTo>
                  <a:pt x="8476717" y="0"/>
                </a:lnTo>
                <a:lnTo>
                  <a:pt x="8473872" y="2832"/>
                </a:lnTo>
                <a:lnTo>
                  <a:pt x="8480234" y="12700"/>
                </a:lnTo>
                <a:lnTo>
                  <a:pt x="8483740" y="12700"/>
                </a:lnTo>
                <a:lnTo>
                  <a:pt x="8486584" y="9855"/>
                </a:lnTo>
                <a:close/>
              </a:path>
              <a:path w="11092180" h="652145">
                <a:moveTo>
                  <a:pt x="8509152" y="649046"/>
                </a:moveTo>
                <a:lnTo>
                  <a:pt x="8502790" y="639178"/>
                </a:lnTo>
                <a:lnTo>
                  <a:pt x="8499284" y="639178"/>
                </a:lnTo>
                <a:lnTo>
                  <a:pt x="8496440" y="642023"/>
                </a:lnTo>
                <a:lnTo>
                  <a:pt x="8502802" y="651878"/>
                </a:lnTo>
                <a:lnTo>
                  <a:pt x="8506320" y="651878"/>
                </a:lnTo>
                <a:lnTo>
                  <a:pt x="8509152" y="649046"/>
                </a:lnTo>
                <a:close/>
              </a:path>
              <a:path w="11092180" h="652145">
                <a:moveTo>
                  <a:pt x="8511997" y="9855"/>
                </a:moveTo>
                <a:lnTo>
                  <a:pt x="8505634" y="0"/>
                </a:lnTo>
                <a:lnTo>
                  <a:pt x="8502129" y="0"/>
                </a:lnTo>
                <a:lnTo>
                  <a:pt x="8499284" y="2832"/>
                </a:lnTo>
                <a:lnTo>
                  <a:pt x="8505647" y="12700"/>
                </a:lnTo>
                <a:lnTo>
                  <a:pt x="8509152" y="12700"/>
                </a:lnTo>
                <a:lnTo>
                  <a:pt x="8511997" y="9855"/>
                </a:lnTo>
                <a:close/>
              </a:path>
              <a:path w="11092180" h="652145">
                <a:moveTo>
                  <a:pt x="8534565" y="649046"/>
                </a:moveTo>
                <a:lnTo>
                  <a:pt x="8528202" y="639178"/>
                </a:lnTo>
                <a:lnTo>
                  <a:pt x="8524697" y="639178"/>
                </a:lnTo>
                <a:lnTo>
                  <a:pt x="8521852" y="642023"/>
                </a:lnTo>
                <a:lnTo>
                  <a:pt x="8528215" y="651878"/>
                </a:lnTo>
                <a:lnTo>
                  <a:pt x="8531733" y="651878"/>
                </a:lnTo>
                <a:lnTo>
                  <a:pt x="8534565" y="649046"/>
                </a:lnTo>
                <a:close/>
              </a:path>
              <a:path w="11092180" h="652145">
                <a:moveTo>
                  <a:pt x="8537410" y="9855"/>
                </a:moveTo>
                <a:lnTo>
                  <a:pt x="8531047" y="0"/>
                </a:lnTo>
                <a:lnTo>
                  <a:pt x="8527542" y="0"/>
                </a:lnTo>
                <a:lnTo>
                  <a:pt x="8524697" y="2832"/>
                </a:lnTo>
                <a:lnTo>
                  <a:pt x="8531060" y="12700"/>
                </a:lnTo>
                <a:lnTo>
                  <a:pt x="8534565" y="12700"/>
                </a:lnTo>
                <a:lnTo>
                  <a:pt x="8537410" y="9855"/>
                </a:lnTo>
                <a:close/>
              </a:path>
              <a:path w="11092180" h="652145">
                <a:moveTo>
                  <a:pt x="8559990" y="649046"/>
                </a:moveTo>
                <a:lnTo>
                  <a:pt x="8553615" y="639178"/>
                </a:lnTo>
                <a:lnTo>
                  <a:pt x="8550110" y="639178"/>
                </a:lnTo>
                <a:lnTo>
                  <a:pt x="8547265" y="642023"/>
                </a:lnTo>
                <a:lnTo>
                  <a:pt x="8553615" y="651878"/>
                </a:lnTo>
                <a:lnTo>
                  <a:pt x="8557146" y="651878"/>
                </a:lnTo>
                <a:lnTo>
                  <a:pt x="8559990" y="649046"/>
                </a:lnTo>
                <a:close/>
              </a:path>
              <a:path w="11092180" h="652145">
                <a:moveTo>
                  <a:pt x="8562823" y="9855"/>
                </a:moveTo>
                <a:lnTo>
                  <a:pt x="8556460" y="0"/>
                </a:lnTo>
                <a:lnTo>
                  <a:pt x="8552955" y="0"/>
                </a:lnTo>
                <a:lnTo>
                  <a:pt x="8550110" y="2832"/>
                </a:lnTo>
                <a:lnTo>
                  <a:pt x="8556473" y="12700"/>
                </a:lnTo>
                <a:lnTo>
                  <a:pt x="8559978" y="12700"/>
                </a:lnTo>
                <a:lnTo>
                  <a:pt x="8562823" y="9855"/>
                </a:lnTo>
                <a:close/>
              </a:path>
              <a:path w="11092180" h="652145">
                <a:moveTo>
                  <a:pt x="8585403" y="649046"/>
                </a:moveTo>
                <a:lnTo>
                  <a:pt x="8579028" y="639178"/>
                </a:lnTo>
                <a:lnTo>
                  <a:pt x="8575523" y="639178"/>
                </a:lnTo>
                <a:lnTo>
                  <a:pt x="8572690" y="642023"/>
                </a:lnTo>
                <a:lnTo>
                  <a:pt x="8579040" y="651878"/>
                </a:lnTo>
                <a:lnTo>
                  <a:pt x="8582558" y="651878"/>
                </a:lnTo>
                <a:lnTo>
                  <a:pt x="8585403" y="649046"/>
                </a:lnTo>
                <a:close/>
              </a:path>
              <a:path w="11092180" h="652145">
                <a:moveTo>
                  <a:pt x="8588235" y="9855"/>
                </a:moveTo>
                <a:lnTo>
                  <a:pt x="8581873" y="0"/>
                </a:lnTo>
                <a:lnTo>
                  <a:pt x="8578367" y="0"/>
                </a:lnTo>
                <a:lnTo>
                  <a:pt x="8575523" y="2832"/>
                </a:lnTo>
                <a:lnTo>
                  <a:pt x="8581885" y="12700"/>
                </a:lnTo>
                <a:lnTo>
                  <a:pt x="8585390" y="12700"/>
                </a:lnTo>
                <a:lnTo>
                  <a:pt x="8588235" y="9855"/>
                </a:lnTo>
                <a:close/>
              </a:path>
              <a:path w="11092180" h="652145">
                <a:moveTo>
                  <a:pt x="8610816" y="649046"/>
                </a:moveTo>
                <a:lnTo>
                  <a:pt x="8604453" y="639178"/>
                </a:lnTo>
                <a:lnTo>
                  <a:pt x="8600935" y="639178"/>
                </a:lnTo>
                <a:lnTo>
                  <a:pt x="8598103" y="642023"/>
                </a:lnTo>
                <a:lnTo>
                  <a:pt x="8604466" y="651878"/>
                </a:lnTo>
                <a:lnTo>
                  <a:pt x="8607971" y="651878"/>
                </a:lnTo>
                <a:lnTo>
                  <a:pt x="8610816" y="649046"/>
                </a:lnTo>
                <a:close/>
              </a:path>
              <a:path w="11092180" h="652145">
                <a:moveTo>
                  <a:pt x="8613648" y="9855"/>
                </a:moveTo>
                <a:lnTo>
                  <a:pt x="8607285" y="0"/>
                </a:lnTo>
                <a:lnTo>
                  <a:pt x="8603780" y="0"/>
                </a:lnTo>
                <a:lnTo>
                  <a:pt x="8600935" y="2832"/>
                </a:lnTo>
                <a:lnTo>
                  <a:pt x="8607298" y="12700"/>
                </a:lnTo>
                <a:lnTo>
                  <a:pt x="8610803" y="12700"/>
                </a:lnTo>
                <a:lnTo>
                  <a:pt x="8613648" y="9855"/>
                </a:lnTo>
                <a:close/>
              </a:path>
              <a:path w="11092180" h="652145">
                <a:moveTo>
                  <a:pt x="8636229" y="649046"/>
                </a:moveTo>
                <a:lnTo>
                  <a:pt x="8629866" y="639178"/>
                </a:lnTo>
                <a:lnTo>
                  <a:pt x="8626348" y="639178"/>
                </a:lnTo>
                <a:lnTo>
                  <a:pt x="8623516" y="642023"/>
                </a:lnTo>
                <a:lnTo>
                  <a:pt x="8629879" y="651878"/>
                </a:lnTo>
                <a:lnTo>
                  <a:pt x="8633384" y="651878"/>
                </a:lnTo>
                <a:lnTo>
                  <a:pt x="8636229" y="649046"/>
                </a:lnTo>
                <a:close/>
              </a:path>
              <a:path w="11092180" h="652145">
                <a:moveTo>
                  <a:pt x="8639061" y="9855"/>
                </a:moveTo>
                <a:lnTo>
                  <a:pt x="8632698" y="0"/>
                </a:lnTo>
                <a:lnTo>
                  <a:pt x="8629193" y="0"/>
                </a:lnTo>
                <a:lnTo>
                  <a:pt x="8626348" y="2832"/>
                </a:lnTo>
                <a:lnTo>
                  <a:pt x="8632711" y="12700"/>
                </a:lnTo>
                <a:lnTo>
                  <a:pt x="8636216" y="12700"/>
                </a:lnTo>
                <a:lnTo>
                  <a:pt x="8639061" y="9855"/>
                </a:lnTo>
                <a:close/>
              </a:path>
              <a:path w="11092180" h="652145">
                <a:moveTo>
                  <a:pt x="8661641" y="649046"/>
                </a:moveTo>
                <a:lnTo>
                  <a:pt x="8655279" y="639178"/>
                </a:lnTo>
                <a:lnTo>
                  <a:pt x="8651761" y="639178"/>
                </a:lnTo>
                <a:lnTo>
                  <a:pt x="8648929" y="642023"/>
                </a:lnTo>
                <a:lnTo>
                  <a:pt x="8655291" y="651878"/>
                </a:lnTo>
                <a:lnTo>
                  <a:pt x="8658796" y="651878"/>
                </a:lnTo>
                <a:lnTo>
                  <a:pt x="8661641" y="649046"/>
                </a:lnTo>
                <a:close/>
              </a:path>
              <a:path w="11092180" h="652145">
                <a:moveTo>
                  <a:pt x="8664473" y="9855"/>
                </a:moveTo>
                <a:lnTo>
                  <a:pt x="8658111" y="0"/>
                </a:lnTo>
                <a:lnTo>
                  <a:pt x="8654605" y="0"/>
                </a:lnTo>
                <a:lnTo>
                  <a:pt x="8651761" y="2832"/>
                </a:lnTo>
                <a:lnTo>
                  <a:pt x="8658123" y="12700"/>
                </a:lnTo>
                <a:lnTo>
                  <a:pt x="8661629" y="12700"/>
                </a:lnTo>
                <a:lnTo>
                  <a:pt x="8664473" y="9855"/>
                </a:lnTo>
                <a:close/>
              </a:path>
              <a:path w="11092180" h="652145">
                <a:moveTo>
                  <a:pt x="8687054" y="649046"/>
                </a:moveTo>
                <a:lnTo>
                  <a:pt x="8680691" y="639178"/>
                </a:lnTo>
                <a:lnTo>
                  <a:pt x="8677173" y="639178"/>
                </a:lnTo>
                <a:lnTo>
                  <a:pt x="8674341" y="642023"/>
                </a:lnTo>
                <a:lnTo>
                  <a:pt x="8680704" y="651878"/>
                </a:lnTo>
                <a:lnTo>
                  <a:pt x="8684209" y="651878"/>
                </a:lnTo>
                <a:lnTo>
                  <a:pt x="8687054" y="649046"/>
                </a:lnTo>
                <a:close/>
              </a:path>
              <a:path w="11092180" h="652145">
                <a:moveTo>
                  <a:pt x="8689886" y="9855"/>
                </a:moveTo>
                <a:lnTo>
                  <a:pt x="8683523" y="0"/>
                </a:lnTo>
                <a:lnTo>
                  <a:pt x="8680018" y="0"/>
                </a:lnTo>
                <a:lnTo>
                  <a:pt x="8677173" y="2832"/>
                </a:lnTo>
                <a:lnTo>
                  <a:pt x="8683536" y="12700"/>
                </a:lnTo>
                <a:lnTo>
                  <a:pt x="8687041" y="12700"/>
                </a:lnTo>
                <a:lnTo>
                  <a:pt x="8689886" y="9855"/>
                </a:lnTo>
                <a:close/>
              </a:path>
              <a:path w="11092180" h="652145">
                <a:moveTo>
                  <a:pt x="8712467" y="649046"/>
                </a:moveTo>
                <a:lnTo>
                  <a:pt x="8706104" y="639178"/>
                </a:lnTo>
                <a:lnTo>
                  <a:pt x="8702586" y="639178"/>
                </a:lnTo>
                <a:lnTo>
                  <a:pt x="8699754" y="642023"/>
                </a:lnTo>
                <a:lnTo>
                  <a:pt x="8706117" y="651878"/>
                </a:lnTo>
                <a:lnTo>
                  <a:pt x="8709622" y="651878"/>
                </a:lnTo>
                <a:lnTo>
                  <a:pt x="8712467" y="649046"/>
                </a:lnTo>
                <a:close/>
              </a:path>
              <a:path w="11092180" h="652145">
                <a:moveTo>
                  <a:pt x="8715299" y="9855"/>
                </a:moveTo>
                <a:lnTo>
                  <a:pt x="8708936" y="0"/>
                </a:lnTo>
                <a:lnTo>
                  <a:pt x="8705431" y="0"/>
                </a:lnTo>
                <a:lnTo>
                  <a:pt x="8702586" y="2832"/>
                </a:lnTo>
                <a:lnTo>
                  <a:pt x="8708949" y="12700"/>
                </a:lnTo>
                <a:lnTo>
                  <a:pt x="8712454" y="12700"/>
                </a:lnTo>
                <a:lnTo>
                  <a:pt x="8715299" y="9855"/>
                </a:lnTo>
                <a:close/>
              </a:path>
              <a:path w="11092180" h="652145">
                <a:moveTo>
                  <a:pt x="8737879" y="649046"/>
                </a:moveTo>
                <a:lnTo>
                  <a:pt x="8731517" y="639178"/>
                </a:lnTo>
                <a:lnTo>
                  <a:pt x="8727999" y="639178"/>
                </a:lnTo>
                <a:lnTo>
                  <a:pt x="8725167" y="642023"/>
                </a:lnTo>
                <a:lnTo>
                  <a:pt x="8731529" y="651878"/>
                </a:lnTo>
                <a:lnTo>
                  <a:pt x="8735035" y="651878"/>
                </a:lnTo>
                <a:lnTo>
                  <a:pt x="8737879" y="649046"/>
                </a:lnTo>
                <a:close/>
              </a:path>
              <a:path w="11092180" h="652145">
                <a:moveTo>
                  <a:pt x="8740711" y="9855"/>
                </a:moveTo>
                <a:lnTo>
                  <a:pt x="8734349" y="0"/>
                </a:lnTo>
                <a:lnTo>
                  <a:pt x="8730844" y="0"/>
                </a:lnTo>
                <a:lnTo>
                  <a:pt x="8727999" y="2832"/>
                </a:lnTo>
                <a:lnTo>
                  <a:pt x="8734361" y="12700"/>
                </a:lnTo>
                <a:lnTo>
                  <a:pt x="8737867" y="12700"/>
                </a:lnTo>
                <a:lnTo>
                  <a:pt x="8740711" y="9855"/>
                </a:lnTo>
                <a:close/>
              </a:path>
              <a:path w="11092180" h="652145">
                <a:moveTo>
                  <a:pt x="8763292" y="649046"/>
                </a:moveTo>
                <a:lnTo>
                  <a:pt x="8756929" y="639178"/>
                </a:lnTo>
                <a:lnTo>
                  <a:pt x="8753411" y="639178"/>
                </a:lnTo>
                <a:lnTo>
                  <a:pt x="8750579" y="642023"/>
                </a:lnTo>
                <a:lnTo>
                  <a:pt x="8756942" y="651878"/>
                </a:lnTo>
                <a:lnTo>
                  <a:pt x="8760447" y="651878"/>
                </a:lnTo>
                <a:lnTo>
                  <a:pt x="8763292" y="649046"/>
                </a:lnTo>
                <a:close/>
              </a:path>
              <a:path w="11092180" h="652145">
                <a:moveTo>
                  <a:pt x="8766124" y="9855"/>
                </a:moveTo>
                <a:lnTo>
                  <a:pt x="8759761" y="0"/>
                </a:lnTo>
                <a:lnTo>
                  <a:pt x="8756256" y="0"/>
                </a:lnTo>
                <a:lnTo>
                  <a:pt x="8753411" y="2832"/>
                </a:lnTo>
                <a:lnTo>
                  <a:pt x="8759774" y="12700"/>
                </a:lnTo>
                <a:lnTo>
                  <a:pt x="8763292" y="12700"/>
                </a:lnTo>
                <a:lnTo>
                  <a:pt x="8766124" y="9855"/>
                </a:lnTo>
                <a:close/>
              </a:path>
              <a:path w="11092180" h="652145">
                <a:moveTo>
                  <a:pt x="8788705" y="649046"/>
                </a:moveTo>
                <a:lnTo>
                  <a:pt x="8782342" y="639178"/>
                </a:lnTo>
                <a:lnTo>
                  <a:pt x="8778837" y="639178"/>
                </a:lnTo>
                <a:lnTo>
                  <a:pt x="8775992" y="642023"/>
                </a:lnTo>
                <a:lnTo>
                  <a:pt x="8782355" y="651878"/>
                </a:lnTo>
                <a:lnTo>
                  <a:pt x="8785860" y="651878"/>
                </a:lnTo>
                <a:lnTo>
                  <a:pt x="8788705" y="649046"/>
                </a:lnTo>
                <a:close/>
              </a:path>
              <a:path w="11092180" h="652145">
                <a:moveTo>
                  <a:pt x="8791537" y="9855"/>
                </a:moveTo>
                <a:lnTo>
                  <a:pt x="8785174" y="0"/>
                </a:lnTo>
                <a:lnTo>
                  <a:pt x="8781669" y="0"/>
                </a:lnTo>
                <a:lnTo>
                  <a:pt x="8778824" y="2832"/>
                </a:lnTo>
                <a:lnTo>
                  <a:pt x="8785187" y="12700"/>
                </a:lnTo>
                <a:lnTo>
                  <a:pt x="8788705" y="12700"/>
                </a:lnTo>
                <a:lnTo>
                  <a:pt x="8791537" y="9855"/>
                </a:lnTo>
                <a:close/>
              </a:path>
              <a:path w="11092180" h="652145">
                <a:moveTo>
                  <a:pt x="8814117" y="649046"/>
                </a:moveTo>
                <a:lnTo>
                  <a:pt x="8807755" y="639178"/>
                </a:lnTo>
                <a:lnTo>
                  <a:pt x="8804250" y="639178"/>
                </a:lnTo>
                <a:lnTo>
                  <a:pt x="8801405" y="642023"/>
                </a:lnTo>
                <a:lnTo>
                  <a:pt x="8807767" y="651878"/>
                </a:lnTo>
                <a:lnTo>
                  <a:pt x="8811273" y="651878"/>
                </a:lnTo>
                <a:lnTo>
                  <a:pt x="8814117" y="649046"/>
                </a:lnTo>
                <a:close/>
              </a:path>
              <a:path w="11092180" h="652145">
                <a:moveTo>
                  <a:pt x="8816950" y="9855"/>
                </a:moveTo>
                <a:lnTo>
                  <a:pt x="8810587" y="0"/>
                </a:lnTo>
                <a:lnTo>
                  <a:pt x="8807082" y="0"/>
                </a:lnTo>
                <a:lnTo>
                  <a:pt x="8804237" y="2832"/>
                </a:lnTo>
                <a:lnTo>
                  <a:pt x="8810600" y="12700"/>
                </a:lnTo>
                <a:lnTo>
                  <a:pt x="8814117" y="12700"/>
                </a:lnTo>
                <a:lnTo>
                  <a:pt x="8816950" y="9855"/>
                </a:lnTo>
                <a:close/>
              </a:path>
              <a:path w="11092180" h="652145">
                <a:moveTo>
                  <a:pt x="8839530" y="649046"/>
                </a:moveTo>
                <a:lnTo>
                  <a:pt x="8833167" y="639178"/>
                </a:lnTo>
                <a:lnTo>
                  <a:pt x="8829662" y="639178"/>
                </a:lnTo>
                <a:lnTo>
                  <a:pt x="8826817" y="642023"/>
                </a:lnTo>
                <a:lnTo>
                  <a:pt x="8833180" y="651878"/>
                </a:lnTo>
                <a:lnTo>
                  <a:pt x="8836685" y="651878"/>
                </a:lnTo>
                <a:lnTo>
                  <a:pt x="8839530" y="649046"/>
                </a:lnTo>
                <a:close/>
              </a:path>
              <a:path w="11092180" h="652145">
                <a:moveTo>
                  <a:pt x="8842362" y="9855"/>
                </a:moveTo>
                <a:lnTo>
                  <a:pt x="8836000" y="0"/>
                </a:lnTo>
                <a:lnTo>
                  <a:pt x="8832494" y="0"/>
                </a:lnTo>
                <a:lnTo>
                  <a:pt x="8829650" y="2832"/>
                </a:lnTo>
                <a:lnTo>
                  <a:pt x="8836012" y="12700"/>
                </a:lnTo>
                <a:lnTo>
                  <a:pt x="8839530" y="12700"/>
                </a:lnTo>
                <a:lnTo>
                  <a:pt x="8842362" y="9855"/>
                </a:lnTo>
                <a:close/>
              </a:path>
              <a:path w="11092180" h="652145">
                <a:moveTo>
                  <a:pt x="8864943" y="649046"/>
                </a:moveTo>
                <a:lnTo>
                  <a:pt x="8858580" y="639178"/>
                </a:lnTo>
                <a:lnTo>
                  <a:pt x="8855075" y="639178"/>
                </a:lnTo>
                <a:lnTo>
                  <a:pt x="8852230" y="642023"/>
                </a:lnTo>
                <a:lnTo>
                  <a:pt x="8858593" y="651878"/>
                </a:lnTo>
                <a:lnTo>
                  <a:pt x="8862098" y="651878"/>
                </a:lnTo>
                <a:lnTo>
                  <a:pt x="8864943" y="649046"/>
                </a:lnTo>
                <a:close/>
              </a:path>
              <a:path w="11092180" h="652145">
                <a:moveTo>
                  <a:pt x="8867775" y="9855"/>
                </a:moveTo>
                <a:lnTo>
                  <a:pt x="8861412" y="0"/>
                </a:lnTo>
                <a:lnTo>
                  <a:pt x="8857907" y="0"/>
                </a:lnTo>
                <a:lnTo>
                  <a:pt x="8855062" y="2832"/>
                </a:lnTo>
                <a:lnTo>
                  <a:pt x="8861425" y="12700"/>
                </a:lnTo>
                <a:lnTo>
                  <a:pt x="8864943" y="12700"/>
                </a:lnTo>
                <a:lnTo>
                  <a:pt x="8867775" y="9855"/>
                </a:lnTo>
                <a:close/>
              </a:path>
              <a:path w="11092180" h="652145">
                <a:moveTo>
                  <a:pt x="8890356" y="649046"/>
                </a:moveTo>
                <a:lnTo>
                  <a:pt x="8883993" y="639178"/>
                </a:lnTo>
                <a:lnTo>
                  <a:pt x="8880488" y="639178"/>
                </a:lnTo>
                <a:lnTo>
                  <a:pt x="8877643" y="642023"/>
                </a:lnTo>
                <a:lnTo>
                  <a:pt x="8884006" y="651878"/>
                </a:lnTo>
                <a:lnTo>
                  <a:pt x="8887511" y="651878"/>
                </a:lnTo>
                <a:lnTo>
                  <a:pt x="8890356" y="649046"/>
                </a:lnTo>
                <a:close/>
              </a:path>
              <a:path w="11092180" h="652145">
                <a:moveTo>
                  <a:pt x="8893188" y="9855"/>
                </a:moveTo>
                <a:lnTo>
                  <a:pt x="8886825" y="0"/>
                </a:lnTo>
                <a:lnTo>
                  <a:pt x="8883320" y="0"/>
                </a:lnTo>
                <a:lnTo>
                  <a:pt x="8880475" y="2832"/>
                </a:lnTo>
                <a:lnTo>
                  <a:pt x="8886838" y="12700"/>
                </a:lnTo>
                <a:lnTo>
                  <a:pt x="8890356" y="12700"/>
                </a:lnTo>
                <a:lnTo>
                  <a:pt x="8893188" y="9855"/>
                </a:lnTo>
                <a:close/>
              </a:path>
              <a:path w="11092180" h="652145">
                <a:moveTo>
                  <a:pt x="8915768" y="649046"/>
                </a:moveTo>
                <a:lnTo>
                  <a:pt x="8909406" y="639178"/>
                </a:lnTo>
                <a:lnTo>
                  <a:pt x="8905900" y="639178"/>
                </a:lnTo>
                <a:lnTo>
                  <a:pt x="8903056" y="642023"/>
                </a:lnTo>
                <a:lnTo>
                  <a:pt x="8909418" y="651878"/>
                </a:lnTo>
                <a:lnTo>
                  <a:pt x="8912923" y="651878"/>
                </a:lnTo>
                <a:lnTo>
                  <a:pt x="8915768" y="649046"/>
                </a:lnTo>
                <a:close/>
              </a:path>
              <a:path w="11092180" h="652145">
                <a:moveTo>
                  <a:pt x="8918613" y="9855"/>
                </a:moveTo>
                <a:lnTo>
                  <a:pt x="8912263" y="0"/>
                </a:lnTo>
                <a:lnTo>
                  <a:pt x="8908732" y="0"/>
                </a:lnTo>
                <a:lnTo>
                  <a:pt x="8905888" y="2832"/>
                </a:lnTo>
                <a:lnTo>
                  <a:pt x="8912263" y="12700"/>
                </a:lnTo>
                <a:lnTo>
                  <a:pt x="8915768" y="12700"/>
                </a:lnTo>
                <a:lnTo>
                  <a:pt x="8918613" y="9855"/>
                </a:lnTo>
                <a:close/>
              </a:path>
              <a:path w="11092180" h="652145">
                <a:moveTo>
                  <a:pt x="8941181" y="649046"/>
                </a:moveTo>
                <a:lnTo>
                  <a:pt x="8934818" y="639178"/>
                </a:lnTo>
                <a:lnTo>
                  <a:pt x="8931313" y="639178"/>
                </a:lnTo>
                <a:lnTo>
                  <a:pt x="8928468" y="642023"/>
                </a:lnTo>
                <a:lnTo>
                  <a:pt x="8934831" y="651878"/>
                </a:lnTo>
                <a:lnTo>
                  <a:pt x="8938336" y="651878"/>
                </a:lnTo>
                <a:lnTo>
                  <a:pt x="8941181" y="649046"/>
                </a:lnTo>
                <a:close/>
              </a:path>
              <a:path w="11092180" h="652145">
                <a:moveTo>
                  <a:pt x="8944026" y="9855"/>
                </a:moveTo>
                <a:lnTo>
                  <a:pt x="8937663" y="0"/>
                </a:lnTo>
                <a:lnTo>
                  <a:pt x="8934145" y="0"/>
                </a:lnTo>
                <a:lnTo>
                  <a:pt x="8931313" y="2832"/>
                </a:lnTo>
                <a:lnTo>
                  <a:pt x="8937676" y="12700"/>
                </a:lnTo>
                <a:lnTo>
                  <a:pt x="8941181" y="12700"/>
                </a:lnTo>
                <a:lnTo>
                  <a:pt x="8944026" y="9855"/>
                </a:lnTo>
                <a:close/>
              </a:path>
              <a:path w="11092180" h="652145">
                <a:moveTo>
                  <a:pt x="8966594" y="649046"/>
                </a:moveTo>
                <a:lnTo>
                  <a:pt x="8960231" y="639178"/>
                </a:lnTo>
                <a:lnTo>
                  <a:pt x="8956726" y="639178"/>
                </a:lnTo>
                <a:lnTo>
                  <a:pt x="8953881" y="642023"/>
                </a:lnTo>
                <a:lnTo>
                  <a:pt x="8960244" y="651878"/>
                </a:lnTo>
                <a:lnTo>
                  <a:pt x="8963749" y="651878"/>
                </a:lnTo>
                <a:lnTo>
                  <a:pt x="8966594" y="649046"/>
                </a:lnTo>
                <a:close/>
              </a:path>
              <a:path w="11092180" h="652145">
                <a:moveTo>
                  <a:pt x="8969438" y="9855"/>
                </a:moveTo>
                <a:lnTo>
                  <a:pt x="8963076" y="0"/>
                </a:lnTo>
                <a:lnTo>
                  <a:pt x="8959558" y="0"/>
                </a:lnTo>
                <a:lnTo>
                  <a:pt x="8956726" y="2832"/>
                </a:lnTo>
                <a:lnTo>
                  <a:pt x="8963088" y="12700"/>
                </a:lnTo>
                <a:lnTo>
                  <a:pt x="8966594" y="12700"/>
                </a:lnTo>
                <a:lnTo>
                  <a:pt x="8969438" y="9855"/>
                </a:lnTo>
                <a:close/>
              </a:path>
              <a:path w="11092180" h="652145">
                <a:moveTo>
                  <a:pt x="8992006" y="649046"/>
                </a:moveTo>
                <a:lnTo>
                  <a:pt x="8985644" y="639178"/>
                </a:lnTo>
                <a:lnTo>
                  <a:pt x="8982138" y="639178"/>
                </a:lnTo>
                <a:lnTo>
                  <a:pt x="8979294" y="642023"/>
                </a:lnTo>
                <a:lnTo>
                  <a:pt x="8985656" y="651878"/>
                </a:lnTo>
                <a:lnTo>
                  <a:pt x="8989162" y="651878"/>
                </a:lnTo>
                <a:lnTo>
                  <a:pt x="8992006" y="649046"/>
                </a:lnTo>
                <a:close/>
              </a:path>
              <a:path w="11092180" h="652145">
                <a:moveTo>
                  <a:pt x="8994851" y="9855"/>
                </a:moveTo>
                <a:lnTo>
                  <a:pt x="8988488" y="0"/>
                </a:lnTo>
                <a:lnTo>
                  <a:pt x="8984971" y="0"/>
                </a:lnTo>
                <a:lnTo>
                  <a:pt x="8982138" y="2832"/>
                </a:lnTo>
                <a:lnTo>
                  <a:pt x="8988501" y="12700"/>
                </a:lnTo>
                <a:lnTo>
                  <a:pt x="8992006" y="12700"/>
                </a:lnTo>
                <a:lnTo>
                  <a:pt x="8994851" y="9855"/>
                </a:lnTo>
                <a:close/>
              </a:path>
              <a:path w="11092180" h="652145">
                <a:moveTo>
                  <a:pt x="9017419" y="649046"/>
                </a:moveTo>
                <a:lnTo>
                  <a:pt x="9011056" y="639178"/>
                </a:lnTo>
                <a:lnTo>
                  <a:pt x="9007551" y="639178"/>
                </a:lnTo>
                <a:lnTo>
                  <a:pt x="9004706" y="642023"/>
                </a:lnTo>
                <a:lnTo>
                  <a:pt x="9011069" y="651878"/>
                </a:lnTo>
                <a:lnTo>
                  <a:pt x="9014574" y="651878"/>
                </a:lnTo>
                <a:lnTo>
                  <a:pt x="9017419" y="649046"/>
                </a:lnTo>
                <a:close/>
              </a:path>
              <a:path w="11092180" h="652145">
                <a:moveTo>
                  <a:pt x="9020264" y="9855"/>
                </a:moveTo>
                <a:lnTo>
                  <a:pt x="9013901" y="0"/>
                </a:lnTo>
                <a:lnTo>
                  <a:pt x="9010396" y="0"/>
                </a:lnTo>
                <a:lnTo>
                  <a:pt x="9007551" y="2832"/>
                </a:lnTo>
                <a:lnTo>
                  <a:pt x="9013914" y="12700"/>
                </a:lnTo>
                <a:lnTo>
                  <a:pt x="9017419" y="12700"/>
                </a:lnTo>
                <a:lnTo>
                  <a:pt x="9020264" y="9855"/>
                </a:lnTo>
                <a:close/>
              </a:path>
              <a:path w="11092180" h="652145">
                <a:moveTo>
                  <a:pt x="9042832" y="649046"/>
                </a:moveTo>
                <a:lnTo>
                  <a:pt x="9036469" y="639178"/>
                </a:lnTo>
                <a:lnTo>
                  <a:pt x="9032964" y="639178"/>
                </a:lnTo>
                <a:lnTo>
                  <a:pt x="9030119" y="642023"/>
                </a:lnTo>
                <a:lnTo>
                  <a:pt x="9036482" y="651878"/>
                </a:lnTo>
                <a:lnTo>
                  <a:pt x="9039987" y="651878"/>
                </a:lnTo>
                <a:lnTo>
                  <a:pt x="9042832" y="649046"/>
                </a:lnTo>
                <a:close/>
              </a:path>
              <a:path w="11092180" h="652145">
                <a:moveTo>
                  <a:pt x="9045677" y="9855"/>
                </a:moveTo>
                <a:lnTo>
                  <a:pt x="9039314" y="0"/>
                </a:lnTo>
                <a:lnTo>
                  <a:pt x="9035809" y="0"/>
                </a:lnTo>
                <a:lnTo>
                  <a:pt x="9032964" y="2832"/>
                </a:lnTo>
                <a:lnTo>
                  <a:pt x="9039327" y="12700"/>
                </a:lnTo>
                <a:lnTo>
                  <a:pt x="9042832" y="12700"/>
                </a:lnTo>
                <a:lnTo>
                  <a:pt x="9045677" y="9855"/>
                </a:lnTo>
                <a:close/>
              </a:path>
              <a:path w="11092180" h="652145">
                <a:moveTo>
                  <a:pt x="9068244" y="649046"/>
                </a:moveTo>
                <a:lnTo>
                  <a:pt x="9061882" y="639178"/>
                </a:lnTo>
                <a:lnTo>
                  <a:pt x="9058377" y="639178"/>
                </a:lnTo>
                <a:lnTo>
                  <a:pt x="9055532" y="642023"/>
                </a:lnTo>
                <a:lnTo>
                  <a:pt x="9061894" y="651878"/>
                </a:lnTo>
                <a:lnTo>
                  <a:pt x="9065400" y="651878"/>
                </a:lnTo>
                <a:lnTo>
                  <a:pt x="9068244" y="649046"/>
                </a:lnTo>
                <a:close/>
              </a:path>
              <a:path w="11092180" h="652145">
                <a:moveTo>
                  <a:pt x="9071089" y="9855"/>
                </a:moveTo>
                <a:lnTo>
                  <a:pt x="9064727" y="0"/>
                </a:lnTo>
                <a:lnTo>
                  <a:pt x="9061209" y="0"/>
                </a:lnTo>
                <a:lnTo>
                  <a:pt x="9058377" y="2832"/>
                </a:lnTo>
                <a:lnTo>
                  <a:pt x="9064739" y="12700"/>
                </a:lnTo>
                <a:lnTo>
                  <a:pt x="9068244" y="12700"/>
                </a:lnTo>
                <a:lnTo>
                  <a:pt x="9071089" y="9855"/>
                </a:lnTo>
                <a:close/>
              </a:path>
              <a:path w="11092180" h="652145">
                <a:moveTo>
                  <a:pt x="9093657" y="649046"/>
                </a:moveTo>
                <a:lnTo>
                  <a:pt x="9087294" y="639178"/>
                </a:lnTo>
                <a:lnTo>
                  <a:pt x="9083789" y="639178"/>
                </a:lnTo>
                <a:lnTo>
                  <a:pt x="9080944" y="642023"/>
                </a:lnTo>
                <a:lnTo>
                  <a:pt x="9087307" y="651878"/>
                </a:lnTo>
                <a:lnTo>
                  <a:pt x="9090812" y="651878"/>
                </a:lnTo>
                <a:lnTo>
                  <a:pt x="9093657" y="649046"/>
                </a:lnTo>
                <a:close/>
              </a:path>
              <a:path w="11092180" h="652145">
                <a:moveTo>
                  <a:pt x="9096502" y="9855"/>
                </a:moveTo>
                <a:lnTo>
                  <a:pt x="9090139" y="0"/>
                </a:lnTo>
                <a:lnTo>
                  <a:pt x="9086634" y="0"/>
                </a:lnTo>
                <a:lnTo>
                  <a:pt x="9083789" y="2832"/>
                </a:lnTo>
                <a:lnTo>
                  <a:pt x="9090152" y="12700"/>
                </a:lnTo>
                <a:lnTo>
                  <a:pt x="9093657" y="12700"/>
                </a:lnTo>
                <a:lnTo>
                  <a:pt x="9096502" y="9855"/>
                </a:lnTo>
                <a:close/>
              </a:path>
              <a:path w="11092180" h="652145">
                <a:moveTo>
                  <a:pt x="9119070" y="649046"/>
                </a:moveTo>
                <a:lnTo>
                  <a:pt x="9112707" y="639178"/>
                </a:lnTo>
                <a:lnTo>
                  <a:pt x="9109202" y="639178"/>
                </a:lnTo>
                <a:lnTo>
                  <a:pt x="9106357" y="642023"/>
                </a:lnTo>
                <a:lnTo>
                  <a:pt x="9112720" y="651878"/>
                </a:lnTo>
                <a:lnTo>
                  <a:pt x="9116225" y="651878"/>
                </a:lnTo>
                <a:lnTo>
                  <a:pt x="9119070" y="649046"/>
                </a:lnTo>
                <a:close/>
              </a:path>
              <a:path w="11092180" h="652145">
                <a:moveTo>
                  <a:pt x="9121915" y="9855"/>
                </a:moveTo>
                <a:lnTo>
                  <a:pt x="9115552" y="0"/>
                </a:lnTo>
                <a:lnTo>
                  <a:pt x="9112047" y="0"/>
                </a:lnTo>
                <a:lnTo>
                  <a:pt x="9109202" y="2832"/>
                </a:lnTo>
                <a:lnTo>
                  <a:pt x="9115565" y="12700"/>
                </a:lnTo>
                <a:lnTo>
                  <a:pt x="9119070" y="12700"/>
                </a:lnTo>
                <a:lnTo>
                  <a:pt x="9121915" y="9855"/>
                </a:lnTo>
                <a:close/>
              </a:path>
              <a:path w="11092180" h="652145">
                <a:moveTo>
                  <a:pt x="9144483" y="649046"/>
                </a:moveTo>
                <a:lnTo>
                  <a:pt x="9138120" y="639178"/>
                </a:lnTo>
                <a:lnTo>
                  <a:pt x="9134615" y="639178"/>
                </a:lnTo>
                <a:lnTo>
                  <a:pt x="9131770" y="642023"/>
                </a:lnTo>
                <a:lnTo>
                  <a:pt x="9138133" y="651878"/>
                </a:lnTo>
                <a:lnTo>
                  <a:pt x="9141638" y="651878"/>
                </a:lnTo>
                <a:lnTo>
                  <a:pt x="9144483" y="649046"/>
                </a:lnTo>
                <a:close/>
              </a:path>
              <a:path w="11092180" h="652145">
                <a:moveTo>
                  <a:pt x="9147327" y="9855"/>
                </a:moveTo>
                <a:lnTo>
                  <a:pt x="9140965" y="0"/>
                </a:lnTo>
                <a:lnTo>
                  <a:pt x="9137459" y="0"/>
                </a:lnTo>
                <a:lnTo>
                  <a:pt x="9134615" y="2832"/>
                </a:lnTo>
                <a:lnTo>
                  <a:pt x="9140977" y="12700"/>
                </a:lnTo>
                <a:lnTo>
                  <a:pt x="9144483" y="12700"/>
                </a:lnTo>
                <a:lnTo>
                  <a:pt x="9147327" y="9855"/>
                </a:lnTo>
                <a:close/>
              </a:path>
              <a:path w="11092180" h="652145">
                <a:moveTo>
                  <a:pt x="9169895" y="649046"/>
                </a:moveTo>
                <a:lnTo>
                  <a:pt x="9163533" y="639178"/>
                </a:lnTo>
                <a:lnTo>
                  <a:pt x="9160027" y="639178"/>
                </a:lnTo>
                <a:lnTo>
                  <a:pt x="9157183" y="642023"/>
                </a:lnTo>
                <a:lnTo>
                  <a:pt x="9163545" y="651878"/>
                </a:lnTo>
                <a:lnTo>
                  <a:pt x="9167050" y="651878"/>
                </a:lnTo>
                <a:lnTo>
                  <a:pt x="9169895" y="649046"/>
                </a:lnTo>
                <a:close/>
              </a:path>
              <a:path w="11092180" h="652145">
                <a:moveTo>
                  <a:pt x="9172740" y="9855"/>
                </a:moveTo>
                <a:lnTo>
                  <a:pt x="9166377" y="0"/>
                </a:lnTo>
                <a:lnTo>
                  <a:pt x="9162872" y="0"/>
                </a:lnTo>
                <a:lnTo>
                  <a:pt x="9160027" y="2832"/>
                </a:lnTo>
                <a:lnTo>
                  <a:pt x="9166390" y="12700"/>
                </a:lnTo>
                <a:lnTo>
                  <a:pt x="9169895" y="12700"/>
                </a:lnTo>
                <a:lnTo>
                  <a:pt x="9172740" y="9855"/>
                </a:lnTo>
                <a:close/>
              </a:path>
              <a:path w="11092180" h="652145">
                <a:moveTo>
                  <a:pt x="9195308" y="649046"/>
                </a:moveTo>
                <a:lnTo>
                  <a:pt x="9188945" y="639178"/>
                </a:lnTo>
                <a:lnTo>
                  <a:pt x="9185440" y="639178"/>
                </a:lnTo>
                <a:lnTo>
                  <a:pt x="9182595" y="642023"/>
                </a:lnTo>
                <a:lnTo>
                  <a:pt x="9188958" y="651878"/>
                </a:lnTo>
                <a:lnTo>
                  <a:pt x="9192463" y="651878"/>
                </a:lnTo>
                <a:lnTo>
                  <a:pt x="9195308" y="649046"/>
                </a:lnTo>
                <a:close/>
              </a:path>
              <a:path w="11092180" h="652145">
                <a:moveTo>
                  <a:pt x="9198153" y="9855"/>
                </a:moveTo>
                <a:lnTo>
                  <a:pt x="9191790" y="0"/>
                </a:lnTo>
                <a:lnTo>
                  <a:pt x="9188285" y="0"/>
                </a:lnTo>
                <a:lnTo>
                  <a:pt x="9185440" y="2832"/>
                </a:lnTo>
                <a:lnTo>
                  <a:pt x="9191803" y="12700"/>
                </a:lnTo>
                <a:lnTo>
                  <a:pt x="9195308" y="12700"/>
                </a:lnTo>
                <a:lnTo>
                  <a:pt x="9198153" y="9855"/>
                </a:lnTo>
                <a:close/>
              </a:path>
              <a:path w="11092180" h="652145">
                <a:moveTo>
                  <a:pt x="9220721" y="649046"/>
                </a:moveTo>
                <a:lnTo>
                  <a:pt x="9214358" y="639178"/>
                </a:lnTo>
                <a:lnTo>
                  <a:pt x="9210853" y="639178"/>
                </a:lnTo>
                <a:lnTo>
                  <a:pt x="9208008" y="642023"/>
                </a:lnTo>
                <a:lnTo>
                  <a:pt x="9214371" y="651878"/>
                </a:lnTo>
                <a:lnTo>
                  <a:pt x="9217876" y="651878"/>
                </a:lnTo>
                <a:lnTo>
                  <a:pt x="9220721" y="649046"/>
                </a:lnTo>
                <a:close/>
              </a:path>
              <a:path w="11092180" h="652145">
                <a:moveTo>
                  <a:pt x="9223565" y="9855"/>
                </a:moveTo>
                <a:lnTo>
                  <a:pt x="9217203" y="0"/>
                </a:lnTo>
                <a:lnTo>
                  <a:pt x="9213698" y="0"/>
                </a:lnTo>
                <a:lnTo>
                  <a:pt x="9210853" y="2832"/>
                </a:lnTo>
                <a:lnTo>
                  <a:pt x="9217215" y="12700"/>
                </a:lnTo>
                <a:lnTo>
                  <a:pt x="9220721" y="12700"/>
                </a:lnTo>
                <a:lnTo>
                  <a:pt x="9223565" y="9855"/>
                </a:lnTo>
                <a:close/>
              </a:path>
              <a:path w="11092180" h="652145">
                <a:moveTo>
                  <a:pt x="9246133" y="649046"/>
                </a:moveTo>
                <a:lnTo>
                  <a:pt x="9239771" y="639178"/>
                </a:lnTo>
                <a:lnTo>
                  <a:pt x="9236265" y="639178"/>
                </a:lnTo>
                <a:lnTo>
                  <a:pt x="9233421" y="642023"/>
                </a:lnTo>
                <a:lnTo>
                  <a:pt x="9239783" y="651878"/>
                </a:lnTo>
                <a:lnTo>
                  <a:pt x="9243289" y="651878"/>
                </a:lnTo>
                <a:lnTo>
                  <a:pt x="9246133" y="649046"/>
                </a:lnTo>
                <a:close/>
              </a:path>
              <a:path w="11092180" h="652145">
                <a:moveTo>
                  <a:pt x="9248978" y="9855"/>
                </a:moveTo>
                <a:lnTo>
                  <a:pt x="9242615" y="0"/>
                </a:lnTo>
                <a:lnTo>
                  <a:pt x="9239110" y="0"/>
                </a:lnTo>
                <a:lnTo>
                  <a:pt x="9236265" y="2832"/>
                </a:lnTo>
                <a:lnTo>
                  <a:pt x="9242628" y="12700"/>
                </a:lnTo>
                <a:lnTo>
                  <a:pt x="9246133" y="12700"/>
                </a:lnTo>
                <a:lnTo>
                  <a:pt x="9248978" y="9855"/>
                </a:lnTo>
                <a:close/>
              </a:path>
              <a:path w="11092180" h="652145">
                <a:moveTo>
                  <a:pt x="9271546" y="649046"/>
                </a:moveTo>
                <a:lnTo>
                  <a:pt x="9265183" y="639178"/>
                </a:lnTo>
                <a:lnTo>
                  <a:pt x="9261678" y="639178"/>
                </a:lnTo>
                <a:lnTo>
                  <a:pt x="9258833" y="642023"/>
                </a:lnTo>
                <a:lnTo>
                  <a:pt x="9265196" y="651878"/>
                </a:lnTo>
                <a:lnTo>
                  <a:pt x="9268701" y="651878"/>
                </a:lnTo>
                <a:lnTo>
                  <a:pt x="9271546" y="649046"/>
                </a:lnTo>
                <a:close/>
              </a:path>
              <a:path w="11092180" h="652145">
                <a:moveTo>
                  <a:pt x="9274391" y="9855"/>
                </a:moveTo>
                <a:lnTo>
                  <a:pt x="9268028" y="0"/>
                </a:lnTo>
                <a:lnTo>
                  <a:pt x="9264523" y="0"/>
                </a:lnTo>
                <a:lnTo>
                  <a:pt x="9261678" y="2832"/>
                </a:lnTo>
                <a:lnTo>
                  <a:pt x="9268041" y="12700"/>
                </a:lnTo>
                <a:lnTo>
                  <a:pt x="9271546" y="12700"/>
                </a:lnTo>
                <a:lnTo>
                  <a:pt x="9274391" y="9855"/>
                </a:lnTo>
                <a:close/>
              </a:path>
              <a:path w="11092180" h="652145">
                <a:moveTo>
                  <a:pt x="9296959" y="649046"/>
                </a:moveTo>
                <a:lnTo>
                  <a:pt x="9290596" y="639178"/>
                </a:lnTo>
                <a:lnTo>
                  <a:pt x="9287091" y="639178"/>
                </a:lnTo>
                <a:lnTo>
                  <a:pt x="9284246" y="642023"/>
                </a:lnTo>
                <a:lnTo>
                  <a:pt x="9290609" y="651878"/>
                </a:lnTo>
                <a:lnTo>
                  <a:pt x="9294114" y="651878"/>
                </a:lnTo>
                <a:lnTo>
                  <a:pt x="9296959" y="649046"/>
                </a:lnTo>
                <a:close/>
              </a:path>
              <a:path w="11092180" h="652145">
                <a:moveTo>
                  <a:pt x="9299804" y="9855"/>
                </a:moveTo>
                <a:lnTo>
                  <a:pt x="9293441" y="0"/>
                </a:lnTo>
                <a:lnTo>
                  <a:pt x="9289936" y="0"/>
                </a:lnTo>
                <a:lnTo>
                  <a:pt x="9287091" y="2832"/>
                </a:lnTo>
                <a:lnTo>
                  <a:pt x="9293454" y="12700"/>
                </a:lnTo>
                <a:lnTo>
                  <a:pt x="9296959" y="12700"/>
                </a:lnTo>
                <a:lnTo>
                  <a:pt x="9299804" y="9855"/>
                </a:lnTo>
                <a:close/>
              </a:path>
              <a:path w="11092180" h="652145">
                <a:moveTo>
                  <a:pt x="9322371" y="649046"/>
                </a:moveTo>
                <a:lnTo>
                  <a:pt x="9316009" y="639178"/>
                </a:lnTo>
                <a:lnTo>
                  <a:pt x="9312504" y="639178"/>
                </a:lnTo>
                <a:lnTo>
                  <a:pt x="9309659" y="642023"/>
                </a:lnTo>
                <a:lnTo>
                  <a:pt x="9316021" y="651878"/>
                </a:lnTo>
                <a:lnTo>
                  <a:pt x="9319527" y="651878"/>
                </a:lnTo>
                <a:lnTo>
                  <a:pt x="9322371" y="649046"/>
                </a:lnTo>
                <a:close/>
              </a:path>
              <a:path w="11092180" h="652145">
                <a:moveTo>
                  <a:pt x="9325216" y="9855"/>
                </a:moveTo>
                <a:lnTo>
                  <a:pt x="9318854" y="0"/>
                </a:lnTo>
                <a:lnTo>
                  <a:pt x="9315348" y="0"/>
                </a:lnTo>
                <a:lnTo>
                  <a:pt x="9312504" y="2832"/>
                </a:lnTo>
                <a:lnTo>
                  <a:pt x="9318866" y="12700"/>
                </a:lnTo>
                <a:lnTo>
                  <a:pt x="9322371" y="12700"/>
                </a:lnTo>
                <a:lnTo>
                  <a:pt x="9325216" y="9855"/>
                </a:lnTo>
                <a:close/>
              </a:path>
              <a:path w="11092180" h="652145">
                <a:moveTo>
                  <a:pt x="9347784" y="649046"/>
                </a:moveTo>
                <a:lnTo>
                  <a:pt x="9341421" y="639178"/>
                </a:lnTo>
                <a:lnTo>
                  <a:pt x="9337916" y="639178"/>
                </a:lnTo>
                <a:lnTo>
                  <a:pt x="9335071" y="642023"/>
                </a:lnTo>
                <a:lnTo>
                  <a:pt x="9341434" y="651878"/>
                </a:lnTo>
                <a:lnTo>
                  <a:pt x="9344939" y="651878"/>
                </a:lnTo>
                <a:lnTo>
                  <a:pt x="9347784" y="649046"/>
                </a:lnTo>
                <a:close/>
              </a:path>
              <a:path w="11092180" h="652145">
                <a:moveTo>
                  <a:pt x="9350629" y="9855"/>
                </a:moveTo>
                <a:lnTo>
                  <a:pt x="9344266" y="0"/>
                </a:lnTo>
                <a:lnTo>
                  <a:pt x="9340761" y="0"/>
                </a:lnTo>
                <a:lnTo>
                  <a:pt x="9337916" y="2832"/>
                </a:lnTo>
                <a:lnTo>
                  <a:pt x="9344279" y="12700"/>
                </a:lnTo>
                <a:lnTo>
                  <a:pt x="9347784" y="12700"/>
                </a:lnTo>
                <a:lnTo>
                  <a:pt x="9350629" y="9855"/>
                </a:lnTo>
                <a:close/>
              </a:path>
              <a:path w="11092180" h="652145">
                <a:moveTo>
                  <a:pt x="9373197" y="649046"/>
                </a:moveTo>
                <a:lnTo>
                  <a:pt x="9366834" y="639178"/>
                </a:lnTo>
                <a:lnTo>
                  <a:pt x="9363329" y="639178"/>
                </a:lnTo>
                <a:lnTo>
                  <a:pt x="9360484" y="642023"/>
                </a:lnTo>
                <a:lnTo>
                  <a:pt x="9366847" y="651878"/>
                </a:lnTo>
                <a:lnTo>
                  <a:pt x="9370352" y="651878"/>
                </a:lnTo>
                <a:lnTo>
                  <a:pt x="9373197" y="649046"/>
                </a:lnTo>
                <a:close/>
              </a:path>
              <a:path w="11092180" h="652145">
                <a:moveTo>
                  <a:pt x="9376042" y="9855"/>
                </a:moveTo>
                <a:lnTo>
                  <a:pt x="9369679" y="0"/>
                </a:lnTo>
                <a:lnTo>
                  <a:pt x="9366174" y="0"/>
                </a:lnTo>
                <a:lnTo>
                  <a:pt x="9363329" y="2832"/>
                </a:lnTo>
                <a:lnTo>
                  <a:pt x="9369692" y="12700"/>
                </a:lnTo>
                <a:lnTo>
                  <a:pt x="9373197" y="12700"/>
                </a:lnTo>
                <a:lnTo>
                  <a:pt x="9376042" y="9855"/>
                </a:lnTo>
                <a:close/>
              </a:path>
              <a:path w="11092180" h="652145">
                <a:moveTo>
                  <a:pt x="9398610" y="649046"/>
                </a:moveTo>
                <a:lnTo>
                  <a:pt x="9392247" y="639178"/>
                </a:lnTo>
                <a:lnTo>
                  <a:pt x="9388742" y="639178"/>
                </a:lnTo>
                <a:lnTo>
                  <a:pt x="9385897" y="642023"/>
                </a:lnTo>
                <a:lnTo>
                  <a:pt x="9392260" y="651878"/>
                </a:lnTo>
                <a:lnTo>
                  <a:pt x="9395765" y="651878"/>
                </a:lnTo>
                <a:lnTo>
                  <a:pt x="9398610" y="649046"/>
                </a:lnTo>
                <a:close/>
              </a:path>
              <a:path w="11092180" h="652145">
                <a:moveTo>
                  <a:pt x="9401454" y="9855"/>
                </a:moveTo>
                <a:lnTo>
                  <a:pt x="9395092" y="0"/>
                </a:lnTo>
                <a:lnTo>
                  <a:pt x="9391586" y="0"/>
                </a:lnTo>
                <a:lnTo>
                  <a:pt x="9388742" y="2832"/>
                </a:lnTo>
                <a:lnTo>
                  <a:pt x="9395104" y="12700"/>
                </a:lnTo>
                <a:lnTo>
                  <a:pt x="9398610" y="12700"/>
                </a:lnTo>
                <a:lnTo>
                  <a:pt x="9401454" y="9855"/>
                </a:lnTo>
                <a:close/>
              </a:path>
              <a:path w="11092180" h="652145">
                <a:moveTo>
                  <a:pt x="9424022" y="649046"/>
                </a:moveTo>
                <a:lnTo>
                  <a:pt x="9417660" y="639178"/>
                </a:lnTo>
                <a:lnTo>
                  <a:pt x="9414154" y="639178"/>
                </a:lnTo>
                <a:lnTo>
                  <a:pt x="9411310" y="642023"/>
                </a:lnTo>
                <a:lnTo>
                  <a:pt x="9417672" y="651878"/>
                </a:lnTo>
                <a:lnTo>
                  <a:pt x="9421177" y="651878"/>
                </a:lnTo>
                <a:lnTo>
                  <a:pt x="9424022" y="649046"/>
                </a:lnTo>
                <a:close/>
              </a:path>
              <a:path w="11092180" h="652145">
                <a:moveTo>
                  <a:pt x="9426867" y="9855"/>
                </a:moveTo>
                <a:lnTo>
                  <a:pt x="9420504" y="0"/>
                </a:lnTo>
                <a:lnTo>
                  <a:pt x="9416999" y="0"/>
                </a:lnTo>
                <a:lnTo>
                  <a:pt x="9414154" y="2832"/>
                </a:lnTo>
                <a:lnTo>
                  <a:pt x="9420517" y="12700"/>
                </a:lnTo>
                <a:lnTo>
                  <a:pt x="9424022" y="12700"/>
                </a:lnTo>
                <a:lnTo>
                  <a:pt x="9426867" y="9855"/>
                </a:lnTo>
                <a:close/>
              </a:path>
              <a:path w="11092180" h="652145">
                <a:moveTo>
                  <a:pt x="9449435" y="649046"/>
                </a:moveTo>
                <a:lnTo>
                  <a:pt x="9443072" y="639178"/>
                </a:lnTo>
                <a:lnTo>
                  <a:pt x="9439567" y="639178"/>
                </a:lnTo>
                <a:lnTo>
                  <a:pt x="9436722" y="642023"/>
                </a:lnTo>
                <a:lnTo>
                  <a:pt x="9443085" y="651878"/>
                </a:lnTo>
                <a:lnTo>
                  <a:pt x="9446590" y="651878"/>
                </a:lnTo>
                <a:lnTo>
                  <a:pt x="9449435" y="649046"/>
                </a:lnTo>
                <a:close/>
              </a:path>
              <a:path w="11092180" h="652145">
                <a:moveTo>
                  <a:pt x="9452280" y="9855"/>
                </a:moveTo>
                <a:lnTo>
                  <a:pt x="9445917" y="0"/>
                </a:lnTo>
                <a:lnTo>
                  <a:pt x="9442412" y="0"/>
                </a:lnTo>
                <a:lnTo>
                  <a:pt x="9439567" y="2832"/>
                </a:lnTo>
                <a:lnTo>
                  <a:pt x="9445930" y="12700"/>
                </a:lnTo>
                <a:lnTo>
                  <a:pt x="9449435" y="12700"/>
                </a:lnTo>
                <a:lnTo>
                  <a:pt x="9452280" y="9855"/>
                </a:lnTo>
                <a:close/>
              </a:path>
              <a:path w="11092180" h="652145">
                <a:moveTo>
                  <a:pt x="9474848" y="649046"/>
                </a:moveTo>
                <a:lnTo>
                  <a:pt x="9468485" y="639178"/>
                </a:lnTo>
                <a:lnTo>
                  <a:pt x="9464980" y="639178"/>
                </a:lnTo>
                <a:lnTo>
                  <a:pt x="9462135" y="642023"/>
                </a:lnTo>
                <a:lnTo>
                  <a:pt x="9468498" y="651878"/>
                </a:lnTo>
                <a:lnTo>
                  <a:pt x="9472003" y="651878"/>
                </a:lnTo>
                <a:lnTo>
                  <a:pt x="9474848" y="649046"/>
                </a:lnTo>
                <a:close/>
              </a:path>
              <a:path w="11092180" h="652145">
                <a:moveTo>
                  <a:pt x="9477692" y="9855"/>
                </a:moveTo>
                <a:lnTo>
                  <a:pt x="9471330" y="0"/>
                </a:lnTo>
                <a:lnTo>
                  <a:pt x="9467825" y="0"/>
                </a:lnTo>
                <a:lnTo>
                  <a:pt x="9464980" y="2832"/>
                </a:lnTo>
                <a:lnTo>
                  <a:pt x="9471342" y="12700"/>
                </a:lnTo>
                <a:lnTo>
                  <a:pt x="9474848" y="12700"/>
                </a:lnTo>
                <a:lnTo>
                  <a:pt x="9477692" y="9855"/>
                </a:lnTo>
                <a:close/>
              </a:path>
              <a:path w="11092180" h="652145">
                <a:moveTo>
                  <a:pt x="9500260" y="649046"/>
                </a:moveTo>
                <a:lnTo>
                  <a:pt x="9493898" y="639178"/>
                </a:lnTo>
                <a:lnTo>
                  <a:pt x="9490392" y="639178"/>
                </a:lnTo>
                <a:lnTo>
                  <a:pt x="9487548" y="642023"/>
                </a:lnTo>
                <a:lnTo>
                  <a:pt x="9493910" y="651878"/>
                </a:lnTo>
                <a:lnTo>
                  <a:pt x="9497416" y="651878"/>
                </a:lnTo>
                <a:lnTo>
                  <a:pt x="9500260" y="649046"/>
                </a:lnTo>
                <a:close/>
              </a:path>
              <a:path w="11092180" h="652145">
                <a:moveTo>
                  <a:pt x="9503105" y="9855"/>
                </a:moveTo>
                <a:lnTo>
                  <a:pt x="9496742" y="0"/>
                </a:lnTo>
                <a:lnTo>
                  <a:pt x="9493237" y="0"/>
                </a:lnTo>
                <a:lnTo>
                  <a:pt x="9490392" y="2832"/>
                </a:lnTo>
                <a:lnTo>
                  <a:pt x="9496755" y="12700"/>
                </a:lnTo>
                <a:lnTo>
                  <a:pt x="9500260" y="12700"/>
                </a:lnTo>
                <a:lnTo>
                  <a:pt x="9503105" y="9855"/>
                </a:lnTo>
                <a:close/>
              </a:path>
              <a:path w="11092180" h="652145">
                <a:moveTo>
                  <a:pt x="9525673" y="649046"/>
                </a:moveTo>
                <a:lnTo>
                  <a:pt x="9519310" y="639178"/>
                </a:lnTo>
                <a:lnTo>
                  <a:pt x="9515805" y="639178"/>
                </a:lnTo>
                <a:lnTo>
                  <a:pt x="9512960" y="642023"/>
                </a:lnTo>
                <a:lnTo>
                  <a:pt x="9519323" y="651878"/>
                </a:lnTo>
                <a:lnTo>
                  <a:pt x="9522841" y="651878"/>
                </a:lnTo>
                <a:lnTo>
                  <a:pt x="9525673" y="649046"/>
                </a:lnTo>
                <a:close/>
              </a:path>
              <a:path w="11092180" h="652145">
                <a:moveTo>
                  <a:pt x="9528518" y="9855"/>
                </a:moveTo>
                <a:lnTo>
                  <a:pt x="9522155" y="0"/>
                </a:lnTo>
                <a:lnTo>
                  <a:pt x="9518650" y="0"/>
                </a:lnTo>
                <a:lnTo>
                  <a:pt x="9515805" y="2832"/>
                </a:lnTo>
                <a:lnTo>
                  <a:pt x="9522168" y="12700"/>
                </a:lnTo>
                <a:lnTo>
                  <a:pt x="9525673" y="12700"/>
                </a:lnTo>
                <a:lnTo>
                  <a:pt x="9528518" y="9855"/>
                </a:lnTo>
                <a:close/>
              </a:path>
              <a:path w="11092180" h="652145">
                <a:moveTo>
                  <a:pt x="9551086" y="649046"/>
                </a:moveTo>
                <a:lnTo>
                  <a:pt x="9544723" y="639178"/>
                </a:lnTo>
                <a:lnTo>
                  <a:pt x="9541218" y="639178"/>
                </a:lnTo>
                <a:lnTo>
                  <a:pt x="9538373" y="642023"/>
                </a:lnTo>
                <a:lnTo>
                  <a:pt x="9544736" y="651878"/>
                </a:lnTo>
                <a:lnTo>
                  <a:pt x="9548254" y="651878"/>
                </a:lnTo>
                <a:lnTo>
                  <a:pt x="9551086" y="649046"/>
                </a:lnTo>
                <a:close/>
              </a:path>
              <a:path w="11092180" h="652145">
                <a:moveTo>
                  <a:pt x="9553931" y="9855"/>
                </a:moveTo>
                <a:lnTo>
                  <a:pt x="9547568" y="0"/>
                </a:lnTo>
                <a:lnTo>
                  <a:pt x="9544063" y="0"/>
                </a:lnTo>
                <a:lnTo>
                  <a:pt x="9541218" y="2832"/>
                </a:lnTo>
                <a:lnTo>
                  <a:pt x="9547581" y="12700"/>
                </a:lnTo>
                <a:lnTo>
                  <a:pt x="9551086" y="12700"/>
                </a:lnTo>
                <a:lnTo>
                  <a:pt x="9553931" y="9855"/>
                </a:lnTo>
                <a:close/>
              </a:path>
              <a:path w="11092180" h="652145">
                <a:moveTo>
                  <a:pt x="9576498" y="649046"/>
                </a:moveTo>
                <a:lnTo>
                  <a:pt x="9570136" y="639178"/>
                </a:lnTo>
                <a:lnTo>
                  <a:pt x="9566631" y="639178"/>
                </a:lnTo>
                <a:lnTo>
                  <a:pt x="9563786" y="642023"/>
                </a:lnTo>
                <a:lnTo>
                  <a:pt x="9570148" y="651878"/>
                </a:lnTo>
                <a:lnTo>
                  <a:pt x="9573666" y="651878"/>
                </a:lnTo>
                <a:lnTo>
                  <a:pt x="9576498" y="649046"/>
                </a:lnTo>
                <a:close/>
              </a:path>
              <a:path w="11092180" h="652145">
                <a:moveTo>
                  <a:pt x="9579343" y="9855"/>
                </a:moveTo>
                <a:lnTo>
                  <a:pt x="9572981" y="0"/>
                </a:lnTo>
                <a:lnTo>
                  <a:pt x="9569475" y="0"/>
                </a:lnTo>
                <a:lnTo>
                  <a:pt x="9566631" y="2832"/>
                </a:lnTo>
                <a:lnTo>
                  <a:pt x="9572993" y="12700"/>
                </a:lnTo>
                <a:lnTo>
                  <a:pt x="9576498" y="12700"/>
                </a:lnTo>
                <a:lnTo>
                  <a:pt x="9579343" y="9855"/>
                </a:lnTo>
                <a:close/>
              </a:path>
              <a:path w="11092180" h="652145">
                <a:moveTo>
                  <a:pt x="9601911" y="649046"/>
                </a:moveTo>
                <a:lnTo>
                  <a:pt x="9595548" y="639178"/>
                </a:lnTo>
                <a:lnTo>
                  <a:pt x="9592043" y="639178"/>
                </a:lnTo>
                <a:lnTo>
                  <a:pt x="9589198" y="642023"/>
                </a:lnTo>
                <a:lnTo>
                  <a:pt x="9595561" y="651878"/>
                </a:lnTo>
                <a:lnTo>
                  <a:pt x="9599079" y="651878"/>
                </a:lnTo>
                <a:lnTo>
                  <a:pt x="9601911" y="649046"/>
                </a:lnTo>
                <a:close/>
              </a:path>
              <a:path w="11092180" h="652145">
                <a:moveTo>
                  <a:pt x="9604756" y="9855"/>
                </a:moveTo>
                <a:lnTo>
                  <a:pt x="9598393" y="0"/>
                </a:lnTo>
                <a:lnTo>
                  <a:pt x="9594888" y="0"/>
                </a:lnTo>
                <a:lnTo>
                  <a:pt x="9592043" y="2832"/>
                </a:lnTo>
                <a:lnTo>
                  <a:pt x="9598406" y="12700"/>
                </a:lnTo>
                <a:lnTo>
                  <a:pt x="9601911" y="12700"/>
                </a:lnTo>
                <a:lnTo>
                  <a:pt x="9604756" y="9855"/>
                </a:lnTo>
                <a:close/>
              </a:path>
              <a:path w="11092180" h="652145">
                <a:moveTo>
                  <a:pt x="9627324" y="649046"/>
                </a:moveTo>
                <a:lnTo>
                  <a:pt x="9620961" y="639178"/>
                </a:lnTo>
                <a:lnTo>
                  <a:pt x="9617456" y="639178"/>
                </a:lnTo>
                <a:lnTo>
                  <a:pt x="9614611" y="642023"/>
                </a:lnTo>
                <a:lnTo>
                  <a:pt x="9620974" y="651878"/>
                </a:lnTo>
                <a:lnTo>
                  <a:pt x="9624492" y="651878"/>
                </a:lnTo>
                <a:lnTo>
                  <a:pt x="9627324" y="649046"/>
                </a:lnTo>
                <a:close/>
              </a:path>
              <a:path w="11092180" h="652145">
                <a:moveTo>
                  <a:pt x="9630169" y="9855"/>
                </a:moveTo>
                <a:lnTo>
                  <a:pt x="9623806" y="0"/>
                </a:lnTo>
                <a:lnTo>
                  <a:pt x="9620301" y="0"/>
                </a:lnTo>
                <a:lnTo>
                  <a:pt x="9617456" y="2832"/>
                </a:lnTo>
                <a:lnTo>
                  <a:pt x="9623819" y="12700"/>
                </a:lnTo>
                <a:lnTo>
                  <a:pt x="9627324" y="12700"/>
                </a:lnTo>
                <a:lnTo>
                  <a:pt x="9630169" y="9855"/>
                </a:lnTo>
                <a:close/>
              </a:path>
              <a:path w="11092180" h="652145">
                <a:moveTo>
                  <a:pt x="9652737" y="649046"/>
                </a:moveTo>
                <a:lnTo>
                  <a:pt x="9646374" y="639178"/>
                </a:lnTo>
                <a:lnTo>
                  <a:pt x="9642869" y="639178"/>
                </a:lnTo>
                <a:lnTo>
                  <a:pt x="9640024" y="642023"/>
                </a:lnTo>
                <a:lnTo>
                  <a:pt x="9646387" y="651878"/>
                </a:lnTo>
                <a:lnTo>
                  <a:pt x="9649904" y="651878"/>
                </a:lnTo>
                <a:lnTo>
                  <a:pt x="9652737" y="649046"/>
                </a:lnTo>
                <a:close/>
              </a:path>
              <a:path w="11092180" h="652145">
                <a:moveTo>
                  <a:pt x="9655581" y="9855"/>
                </a:moveTo>
                <a:lnTo>
                  <a:pt x="9649219" y="0"/>
                </a:lnTo>
                <a:lnTo>
                  <a:pt x="9645713" y="0"/>
                </a:lnTo>
                <a:lnTo>
                  <a:pt x="9642869" y="2832"/>
                </a:lnTo>
                <a:lnTo>
                  <a:pt x="9649231" y="12700"/>
                </a:lnTo>
                <a:lnTo>
                  <a:pt x="9652737" y="12700"/>
                </a:lnTo>
                <a:lnTo>
                  <a:pt x="9655581" y="9855"/>
                </a:lnTo>
                <a:close/>
              </a:path>
              <a:path w="11092180" h="652145">
                <a:moveTo>
                  <a:pt x="9678162" y="649046"/>
                </a:moveTo>
                <a:lnTo>
                  <a:pt x="9671787" y="639178"/>
                </a:lnTo>
                <a:lnTo>
                  <a:pt x="9668281" y="639178"/>
                </a:lnTo>
                <a:lnTo>
                  <a:pt x="9665437" y="642023"/>
                </a:lnTo>
                <a:lnTo>
                  <a:pt x="9671787" y="651878"/>
                </a:lnTo>
                <a:lnTo>
                  <a:pt x="9675317" y="651878"/>
                </a:lnTo>
                <a:lnTo>
                  <a:pt x="9678162" y="649046"/>
                </a:lnTo>
                <a:close/>
              </a:path>
              <a:path w="11092180" h="652145">
                <a:moveTo>
                  <a:pt x="9680994" y="9855"/>
                </a:moveTo>
                <a:lnTo>
                  <a:pt x="9674631" y="0"/>
                </a:lnTo>
                <a:lnTo>
                  <a:pt x="9671126" y="0"/>
                </a:lnTo>
                <a:lnTo>
                  <a:pt x="9668281" y="2832"/>
                </a:lnTo>
                <a:lnTo>
                  <a:pt x="9674644" y="12700"/>
                </a:lnTo>
                <a:lnTo>
                  <a:pt x="9678149" y="12700"/>
                </a:lnTo>
                <a:lnTo>
                  <a:pt x="9680994" y="9855"/>
                </a:lnTo>
                <a:close/>
              </a:path>
              <a:path w="11092180" h="652145">
                <a:moveTo>
                  <a:pt x="9703575" y="649046"/>
                </a:moveTo>
                <a:lnTo>
                  <a:pt x="9697212" y="639178"/>
                </a:lnTo>
                <a:lnTo>
                  <a:pt x="9693694" y="639178"/>
                </a:lnTo>
                <a:lnTo>
                  <a:pt x="9690862" y="642023"/>
                </a:lnTo>
                <a:lnTo>
                  <a:pt x="9697225" y="651878"/>
                </a:lnTo>
                <a:lnTo>
                  <a:pt x="9700730" y="651878"/>
                </a:lnTo>
                <a:lnTo>
                  <a:pt x="9703575" y="649046"/>
                </a:lnTo>
                <a:close/>
              </a:path>
              <a:path w="11092180" h="652145">
                <a:moveTo>
                  <a:pt x="9706407" y="9855"/>
                </a:moveTo>
                <a:lnTo>
                  <a:pt x="9700044" y="0"/>
                </a:lnTo>
                <a:lnTo>
                  <a:pt x="9696539" y="0"/>
                </a:lnTo>
                <a:lnTo>
                  <a:pt x="9693694" y="2832"/>
                </a:lnTo>
                <a:lnTo>
                  <a:pt x="9700057" y="12700"/>
                </a:lnTo>
                <a:lnTo>
                  <a:pt x="9703562" y="12700"/>
                </a:lnTo>
                <a:lnTo>
                  <a:pt x="9706407" y="9855"/>
                </a:lnTo>
                <a:close/>
              </a:path>
              <a:path w="11092180" h="652145">
                <a:moveTo>
                  <a:pt x="9728987" y="649046"/>
                </a:moveTo>
                <a:lnTo>
                  <a:pt x="9722625" y="639178"/>
                </a:lnTo>
                <a:lnTo>
                  <a:pt x="9719107" y="639178"/>
                </a:lnTo>
                <a:lnTo>
                  <a:pt x="9716275" y="642023"/>
                </a:lnTo>
                <a:lnTo>
                  <a:pt x="9722637" y="651878"/>
                </a:lnTo>
                <a:lnTo>
                  <a:pt x="9726143" y="651878"/>
                </a:lnTo>
                <a:lnTo>
                  <a:pt x="9728987" y="649046"/>
                </a:lnTo>
                <a:close/>
              </a:path>
              <a:path w="11092180" h="652145">
                <a:moveTo>
                  <a:pt x="9731819" y="9855"/>
                </a:moveTo>
                <a:lnTo>
                  <a:pt x="9725457" y="0"/>
                </a:lnTo>
                <a:lnTo>
                  <a:pt x="9721952" y="0"/>
                </a:lnTo>
                <a:lnTo>
                  <a:pt x="9719107" y="2832"/>
                </a:lnTo>
                <a:lnTo>
                  <a:pt x="9725469" y="12700"/>
                </a:lnTo>
                <a:lnTo>
                  <a:pt x="9728975" y="12700"/>
                </a:lnTo>
                <a:lnTo>
                  <a:pt x="9731819" y="9855"/>
                </a:lnTo>
                <a:close/>
              </a:path>
              <a:path w="11092180" h="652145">
                <a:moveTo>
                  <a:pt x="9754400" y="649046"/>
                </a:moveTo>
                <a:lnTo>
                  <a:pt x="9748037" y="639178"/>
                </a:lnTo>
                <a:lnTo>
                  <a:pt x="9744519" y="639178"/>
                </a:lnTo>
                <a:lnTo>
                  <a:pt x="9741687" y="642023"/>
                </a:lnTo>
                <a:lnTo>
                  <a:pt x="9748050" y="651878"/>
                </a:lnTo>
                <a:lnTo>
                  <a:pt x="9751555" y="651878"/>
                </a:lnTo>
                <a:lnTo>
                  <a:pt x="9754400" y="649046"/>
                </a:lnTo>
                <a:close/>
              </a:path>
              <a:path w="11092180" h="652145">
                <a:moveTo>
                  <a:pt x="9757232" y="9855"/>
                </a:moveTo>
                <a:lnTo>
                  <a:pt x="9750869" y="0"/>
                </a:lnTo>
                <a:lnTo>
                  <a:pt x="9747364" y="0"/>
                </a:lnTo>
                <a:lnTo>
                  <a:pt x="9744519" y="2832"/>
                </a:lnTo>
                <a:lnTo>
                  <a:pt x="9750882" y="12700"/>
                </a:lnTo>
                <a:lnTo>
                  <a:pt x="9754387" y="12700"/>
                </a:lnTo>
                <a:lnTo>
                  <a:pt x="9757232" y="9855"/>
                </a:lnTo>
                <a:close/>
              </a:path>
              <a:path w="11092180" h="652145">
                <a:moveTo>
                  <a:pt x="9779813" y="649046"/>
                </a:moveTo>
                <a:lnTo>
                  <a:pt x="9773450" y="639178"/>
                </a:lnTo>
                <a:lnTo>
                  <a:pt x="9769932" y="639178"/>
                </a:lnTo>
                <a:lnTo>
                  <a:pt x="9767100" y="642023"/>
                </a:lnTo>
                <a:lnTo>
                  <a:pt x="9773463" y="651878"/>
                </a:lnTo>
                <a:lnTo>
                  <a:pt x="9776968" y="651878"/>
                </a:lnTo>
                <a:lnTo>
                  <a:pt x="9779813" y="649046"/>
                </a:lnTo>
                <a:close/>
              </a:path>
              <a:path w="11092180" h="652145">
                <a:moveTo>
                  <a:pt x="9782645" y="9855"/>
                </a:moveTo>
                <a:lnTo>
                  <a:pt x="9776282" y="0"/>
                </a:lnTo>
                <a:lnTo>
                  <a:pt x="9772777" y="0"/>
                </a:lnTo>
                <a:lnTo>
                  <a:pt x="9769932" y="2832"/>
                </a:lnTo>
                <a:lnTo>
                  <a:pt x="9776295" y="12700"/>
                </a:lnTo>
                <a:lnTo>
                  <a:pt x="9779800" y="12700"/>
                </a:lnTo>
                <a:lnTo>
                  <a:pt x="9782645" y="9855"/>
                </a:lnTo>
                <a:close/>
              </a:path>
              <a:path w="11092180" h="652145">
                <a:moveTo>
                  <a:pt x="9805225" y="649046"/>
                </a:moveTo>
                <a:lnTo>
                  <a:pt x="9798863" y="639178"/>
                </a:lnTo>
                <a:lnTo>
                  <a:pt x="9795345" y="639178"/>
                </a:lnTo>
                <a:lnTo>
                  <a:pt x="9792513" y="642023"/>
                </a:lnTo>
                <a:lnTo>
                  <a:pt x="9798875" y="651878"/>
                </a:lnTo>
                <a:lnTo>
                  <a:pt x="9802381" y="651878"/>
                </a:lnTo>
                <a:lnTo>
                  <a:pt x="9805225" y="649046"/>
                </a:lnTo>
                <a:close/>
              </a:path>
              <a:path w="11092180" h="652145">
                <a:moveTo>
                  <a:pt x="9808058" y="9855"/>
                </a:moveTo>
                <a:lnTo>
                  <a:pt x="9801695" y="0"/>
                </a:lnTo>
                <a:lnTo>
                  <a:pt x="9798190" y="0"/>
                </a:lnTo>
                <a:lnTo>
                  <a:pt x="9795345" y="2832"/>
                </a:lnTo>
                <a:lnTo>
                  <a:pt x="9801708" y="12700"/>
                </a:lnTo>
                <a:lnTo>
                  <a:pt x="9805225" y="12700"/>
                </a:lnTo>
                <a:lnTo>
                  <a:pt x="9808058" y="9855"/>
                </a:lnTo>
                <a:close/>
              </a:path>
              <a:path w="11092180" h="652145">
                <a:moveTo>
                  <a:pt x="9830638" y="649046"/>
                </a:moveTo>
                <a:lnTo>
                  <a:pt x="9824275" y="639178"/>
                </a:lnTo>
                <a:lnTo>
                  <a:pt x="9820758" y="639178"/>
                </a:lnTo>
                <a:lnTo>
                  <a:pt x="9817925" y="642023"/>
                </a:lnTo>
                <a:lnTo>
                  <a:pt x="9824288" y="651878"/>
                </a:lnTo>
                <a:lnTo>
                  <a:pt x="9827793" y="651878"/>
                </a:lnTo>
                <a:lnTo>
                  <a:pt x="9830638" y="649046"/>
                </a:lnTo>
                <a:close/>
              </a:path>
              <a:path w="11092180" h="652145">
                <a:moveTo>
                  <a:pt x="9833470" y="9855"/>
                </a:moveTo>
                <a:lnTo>
                  <a:pt x="9827108" y="0"/>
                </a:lnTo>
                <a:lnTo>
                  <a:pt x="9823602" y="0"/>
                </a:lnTo>
                <a:lnTo>
                  <a:pt x="9820758" y="2832"/>
                </a:lnTo>
                <a:lnTo>
                  <a:pt x="9827120" y="12700"/>
                </a:lnTo>
                <a:lnTo>
                  <a:pt x="9830625" y="12700"/>
                </a:lnTo>
                <a:lnTo>
                  <a:pt x="9833470" y="9855"/>
                </a:lnTo>
                <a:close/>
              </a:path>
              <a:path w="11092180" h="652145">
                <a:moveTo>
                  <a:pt x="9856051" y="649046"/>
                </a:moveTo>
                <a:lnTo>
                  <a:pt x="9849688" y="639178"/>
                </a:lnTo>
                <a:lnTo>
                  <a:pt x="9846183" y="639178"/>
                </a:lnTo>
                <a:lnTo>
                  <a:pt x="9843338" y="642023"/>
                </a:lnTo>
                <a:lnTo>
                  <a:pt x="9849701" y="651878"/>
                </a:lnTo>
                <a:lnTo>
                  <a:pt x="9853206" y="651878"/>
                </a:lnTo>
                <a:lnTo>
                  <a:pt x="9856051" y="649046"/>
                </a:lnTo>
                <a:close/>
              </a:path>
              <a:path w="11092180" h="652145">
                <a:moveTo>
                  <a:pt x="9858883" y="9855"/>
                </a:moveTo>
                <a:lnTo>
                  <a:pt x="9852520" y="0"/>
                </a:lnTo>
                <a:lnTo>
                  <a:pt x="9849015" y="0"/>
                </a:lnTo>
                <a:lnTo>
                  <a:pt x="9846170" y="2832"/>
                </a:lnTo>
                <a:lnTo>
                  <a:pt x="9852533" y="12700"/>
                </a:lnTo>
                <a:lnTo>
                  <a:pt x="9856051" y="12700"/>
                </a:lnTo>
                <a:lnTo>
                  <a:pt x="9858883" y="9855"/>
                </a:lnTo>
                <a:close/>
              </a:path>
              <a:path w="11092180" h="652145">
                <a:moveTo>
                  <a:pt x="9881464" y="649046"/>
                </a:moveTo>
                <a:lnTo>
                  <a:pt x="9875101" y="639178"/>
                </a:lnTo>
                <a:lnTo>
                  <a:pt x="9871596" y="639178"/>
                </a:lnTo>
                <a:lnTo>
                  <a:pt x="9868751" y="642023"/>
                </a:lnTo>
                <a:lnTo>
                  <a:pt x="9875114" y="651878"/>
                </a:lnTo>
                <a:lnTo>
                  <a:pt x="9878619" y="651878"/>
                </a:lnTo>
                <a:lnTo>
                  <a:pt x="9881464" y="649046"/>
                </a:lnTo>
                <a:close/>
              </a:path>
              <a:path w="11092180" h="652145">
                <a:moveTo>
                  <a:pt x="9884308" y="9855"/>
                </a:moveTo>
                <a:lnTo>
                  <a:pt x="9877933" y="0"/>
                </a:lnTo>
                <a:lnTo>
                  <a:pt x="9874428" y="0"/>
                </a:lnTo>
                <a:lnTo>
                  <a:pt x="9871583" y="2832"/>
                </a:lnTo>
                <a:lnTo>
                  <a:pt x="9877946" y="12700"/>
                </a:lnTo>
                <a:lnTo>
                  <a:pt x="9881464" y="12700"/>
                </a:lnTo>
                <a:lnTo>
                  <a:pt x="9884308" y="9855"/>
                </a:lnTo>
                <a:close/>
              </a:path>
              <a:path w="11092180" h="652145">
                <a:moveTo>
                  <a:pt x="9906876" y="649046"/>
                </a:moveTo>
                <a:lnTo>
                  <a:pt x="9900514" y="639178"/>
                </a:lnTo>
                <a:lnTo>
                  <a:pt x="9897008" y="639178"/>
                </a:lnTo>
                <a:lnTo>
                  <a:pt x="9894164" y="642023"/>
                </a:lnTo>
                <a:lnTo>
                  <a:pt x="9900526" y="651878"/>
                </a:lnTo>
                <a:lnTo>
                  <a:pt x="9904031" y="651878"/>
                </a:lnTo>
                <a:lnTo>
                  <a:pt x="9906876" y="649046"/>
                </a:lnTo>
                <a:close/>
              </a:path>
              <a:path w="11092180" h="652145">
                <a:moveTo>
                  <a:pt x="9909708" y="9855"/>
                </a:moveTo>
                <a:lnTo>
                  <a:pt x="9903346" y="0"/>
                </a:lnTo>
                <a:lnTo>
                  <a:pt x="9899840" y="0"/>
                </a:lnTo>
                <a:lnTo>
                  <a:pt x="9897008" y="2832"/>
                </a:lnTo>
                <a:lnTo>
                  <a:pt x="9903358" y="12700"/>
                </a:lnTo>
                <a:lnTo>
                  <a:pt x="9906876" y="12700"/>
                </a:lnTo>
                <a:lnTo>
                  <a:pt x="9909708" y="9855"/>
                </a:lnTo>
                <a:close/>
              </a:path>
              <a:path w="11092180" h="652145">
                <a:moveTo>
                  <a:pt x="9932289" y="649046"/>
                </a:moveTo>
                <a:lnTo>
                  <a:pt x="9925926" y="639178"/>
                </a:lnTo>
                <a:lnTo>
                  <a:pt x="9922421" y="639178"/>
                </a:lnTo>
                <a:lnTo>
                  <a:pt x="9919576" y="642023"/>
                </a:lnTo>
                <a:lnTo>
                  <a:pt x="9925939" y="651878"/>
                </a:lnTo>
                <a:lnTo>
                  <a:pt x="9929444" y="651878"/>
                </a:lnTo>
                <a:lnTo>
                  <a:pt x="9932289" y="649046"/>
                </a:lnTo>
                <a:close/>
              </a:path>
              <a:path w="11092180" h="652145">
                <a:moveTo>
                  <a:pt x="9935121" y="9855"/>
                </a:moveTo>
                <a:lnTo>
                  <a:pt x="9928771" y="0"/>
                </a:lnTo>
                <a:lnTo>
                  <a:pt x="9925253" y="0"/>
                </a:lnTo>
                <a:lnTo>
                  <a:pt x="9922408" y="2832"/>
                </a:lnTo>
                <a:lnTo>
                  <a:pt x="9928771" y="12700"/>
                </a:lnTo>
                <a:lnTo>
                  <a:pt x="9932289" y="12700"/>
                </a:lnTo>
                <a:lnTo>
                  <a:pt x="9935121" y="9855"/>
                </a:lnTo>
                <a:close/>
              </a:path>
              <a:path w="11092180" h="652145">
                <a:moveTo>
                  <a:pt x="9957702" y="649046"/>
                </a:moveTo>
                <a:lnTo>
                  <a:pt x="9951339" y="639178"/>
                </a:lnTo>
                <a:lnTo>
                  <a:pt x="9947834" y="639178"/>
                </a:lnTo>
                <a:lnTo>
                  <a:pt x="9944989" y="642023"/>
                </a:lnTo>
                <a:lnTo>
                  <a:pt x="9951352" y="651878"/>
                </a:lnTo>
                <a:lnTo>
                  <a:pt x="9954857" y="651878"/>
                </a:lnTo>
                <a:lnTo>
                  <a:pt x="9957702" y="649046"/>
                </a:lnTo>
                <a:close/>
              </a:path>
              <a:path w="11092180" h="652145">
                <a:moveTo>
                  <a:pt x="9960534" y="9855"/>
                </a:moveTo>
                <a:lnTo>
                  <a:pt x="9954196" y="0"/>
                </a:lnTo>
                <a:lnTo>
                  <a:pt x="9950666" y="0"/>
                </a:lnTo>
                <a:lnTo>
                  <a:pt x="9947821" y="2832"/>
                </a:lnTo>
                <a:lnTo>
                  <a:pt x="9954196" y="12700"/>
                </a:lnTo>
                <a:lnTo>
                  <a:pt x="9957702" y="12700"/>
                </a:lnTo>
                <a:lnTo>
                  <a:pt x="9960534" y="9855"/>
                </a:lnTo>
                <a:close/>
              </a:path>
              <a:path w="11092180" h="652145">
                <a:moveTo>
                  <a:pt x="9983114" y="649046"/>
                </a:moveTo>
                <a:lnTo>
                  <a:pt x="9976752" y="639178"/>
                </a:lnTo>
                <a:lnTo>
                  <a:pt x="9973246" y="639178"/>
                </a:lnTo>
                <a:lnTo>
                  <a:pt x="9970402" y="642023"/>
                </a:lnTo>
                <a:lnTo>
                  <a:pt x="9976764" y="651878"/>
                </a:lnTo>
                <a:lnTo>
                  <a:pt x="9980270" y="651878"/>
                </a:lnTo>
                <a:lnTo>
                  <a:pt x="9983114" y="649046"/>
                </a:lnTo>
                <a:close/>
              </a:path>
              <a:path w="11092180" h="652145">
                <a:moveTo>
                  <a:pt x="9985959" y="9855"/>
                </a:moveTo>
                <a:lnTo>
                  <a:pt x="9979596" y="0"/>
                </a:lnTo>
                <a:lnTo>
                  <a:pt x="9976079" y="0"/>
                </a:lnTo>
                <a:lnTo>
                  <a:pt x="9973234" y="2832"/>
                </a:lnTo>
                <a:lnTo>
                  <a:pt x="9979596" y="12700"/>
                </a:lnTo>
                <a:lnTo>
                  <a:pt x="9983114" y="12700"/>
                </a:lnTo>
                <a:lnTo>
                  <a:pt x="9985959" y="9855"/>
                </a:lnTo>
                <a:close/>
              </a:path>
              <a:path w="11092180" h="652145">
                <a:moveTo>
                  <a:pt x="10008527" y="649046"/>
                </a:moveTo>
                <a:lnTo>
                  <a:pt x="10002164" y="639178"/>
                </a:lnTo>
                <a:lnTo>
                  <a:pt x="9998659" y="639178"/>
                </a:lnTo>
                <a:lnTo>
                  <a:pt x="9995814" y="642023"/>
                </a:lnTo>
                <a:lnTo>
                  <a:pt x="10002177" y="651878"/>
                </a:lnTo>
                <a:lnTo>
                  <a:pt x="10005682" y="651878"/>
                </a:lnTo>
                <a:lnTo>
                  <a:pt x="10008527" y="649046"/>
                </a:lnTo>
                <a:close/>
              </a:path>
              <a:path w="11092180" h="652145">
                <a:moveTo>
                  <a:pt x="10011372" y="9855"/>
                </a:moveTo>
                <a:lnTo>
                  <a:pt x="10005022" y="0"/>
                </a:lnTo>
                <a:lnTo>
                  <a:pt x="10001491" y="0"/>
                </a:lnTo>
                <a:lnTo>
                  <a:pt x="9998659" y="2832"/>
                </a:lnTo>
                <a:lnTo>
                  <a:pt x="10005022" y="12700"/>
                </a:lnTo>
                <a:lnTo>
                  <a:pt x="10008527" y="12700"/>
                </a:lnTo>
                <a:lnTo>
                  <a:pt x="10011372" y="9855"/>
                </a:lnTo>
                <a:close/>
              </a:path>
              <a:path w="11092180" h="652145">
                <a:moveTo>
                  <a:pt x="10033940" y="649046"/>
                </a:moveTo>
                <a:lnTo>
                  <a:pt x="10027577" y="639178"/>
                </a:lnTo>
                <a:lnTo>
                  <a:pt x="10024072" y="639178"/>
                </a:lnTo>
                <a:lnTo>
                  <a:pt x="10021227" y="642023"/>
                </a:lnTo>
                <a:lnTo>
                  <a:pt x="10027590" y="651878"/>
                </a:lnTo>
                <a:lnTo>
                  <a:pt x="10031095" y="651878"/>
                </a:lnTo>
                <a:lnTo>
                  <a:pt x="10033940" y="649046"/>
                </a:lnTo>
                <a:close/>
              </a:path>
              <a:path w="11092180" h="652145">
                <a:moveTo>
                  <a:pt x="10036785" y="9855"/>
                </a:moveTo>
                <a:lnTo>
                  <a:pt x="10030422" y="0"/>
                </a:lnTo>
                <a:lnTo>
                  <a:pt x="10026904" y="0"/>
                </a:lnTo>
                <a:lnTo>
                  <a:pt x="10024072" y="2832"/>
                </a:lnTo>
                <a:lnTo>
                  <a:pt x="10030435" y="12700"/>
                </a:lnTo>
                <a:lnTo>
                  <a:pt x="10033940" y="12700"/>
                </a:lnTo>
                <a:lnTo>
                  <a:pt x="10036785" y="9855"/>
                </a:lnTo>
                <a:close/>
              </a:path>
              <a:path w="11092180" h="652145">
                <a:moveTo>
                  <a:pt x="10059352" y="649046"/>
                </a:moveTo>
                <a:lnTo>
                  <a:pt x="10052990" y="639178"/>
                </a:lnTo>
                <a:lnTo>
                  <a:pt x="10049485" y="639178"/>
                </a:lnTo>
                <a:lnTo>
                  <a:pt x="10046640" y="642023"/>
                </a:lnTo>
                <a:lnTo>
                  <a:pt x="10053002" y="651878"/>
                </a:lnTo>
                <a:lnTo>
                  <a:pt x="10056508" y="651878"/>
                </a:lnTo>
                <a:lnTo>
                  <a:pt x="10059352" y="649046"/>
                </a:lnTo>
                <a:close/>
              </a:path>
              <a:path w="11092180" h="652145">
                <a:moveTo>
                  <a:pt x="10062197" y="9855"/>
                </a:moveTo>
                <a:lnTo>
                  <a:pt x="10055835" y="0"/>
                </a:lnTo>
                <a:lnTo>
                  <a:pt x="10052317" y="0"/>
                </a:lnTo>
                <a:lnTo>
                  <a:pt x="10049485" y="2832"/>
                </a:lnTo>
                <a:lnTo>
                  <a:pt x="10055847" y="12700"/>
                </a:lnTo>
                <a:lnTo>
                  <a:pt x="10059352" y="12700"/>
                </a:lnTo>
                <a:lnTo>
                  <a:pt x="10062197" y="9855"/>
                </a:lnTo>
                <a:close/>
              </a:path>
              <a:path w="11092180" h="652145">
                <a:moveTo>
                  <a:pt x="10084765" y="649046"/>
                </a:moveTo>
                <a:lnTo>
                  <a:pt x="10078402" y="639178"/>
                </a:lnTo>
                <a:lnTo>
                  <a:pt x="10074897" y="639178"/>
                </a:lnTo>
                <a:lnTo>
                  <a:pt x="10072052" y="642023"/>
                </a:lnTo>
                <a:lnTo>
                  <a:pt x="10078415" y="651878"/>
                </a:lnTo>
                <a:lnTo>
                  <a:pt x="10081920" y="651878"/>
                </a:lnTo>
                <a:lnTo>
                  <a:pt x="10084765" y="649046"/>
                </a:lnTo>
                <a:close/>
              </a:path>
              <a:path w="11092180" h="652145">
                <a:moveTo>
                  <a:pt x="10087610" y="9855"/>
                </a:moveTo>
                <a:lnTo>
                  <a:pt x="10081247" y="0"/>
                </a:lnTo>
                <a:lnTo>
                  <a:pt x="10077742" y="0"/>
                </a:lnTo>
                <a:lnTo>
                  <a:pt x="10074897" y="2832"/>
                </a:lnTo>
                <a:lnTo>
                  <a:pt x="10081260" y="12700"/>
                </a:lnTo>
                <a:lnTo>
                  <a:pt x="10084765" y="12700"/>
                </a:lnTo>
                <a:lnTo>
                  <a:pt x="10087610" y="9855"/>
                </a:lnTo>
                <a:close/>
              </a:path>
              <a:path w="11092180" h="652145">
                <a:moveTo>
                  <a:pt x="10110178" y="649046"/>
                </a:moveTo>
                <a:lnTo>
                  <a:pt x="10103815" y="639178"/>
                </a:lnTo>
                <a:lnTo>
                  <a:pt x="10100310" y="639178"/>
                </a:lnTo>
                <a:lnTo>
                  <a:pt x="10097465" y="642023"/>
                </a:lnTo>
                <a:lnTo>
                  <a:pt x="10103828" y="651878"/>
                </a:lnTo>
                <a:lnTo>
                  <a:pt x="10107333" y="651878"/>
                </a:lnTo>
                <a:lnTo>
                  <a:pt x="10110178" y="649046"/>
                </a:lnTo>
                <a:close/>
              </a:path>
              <a:path w="11092180" h="652145">
                <a:moveTo>
                  <a:pt x="10113023" y="9855"/>
                </a:moveTo>
                <a:lnTo>
                  <a:pt x="10106660" y="0"/>
                </a:lnTo>
                <a:lnTo>
                  <a:pt x="10103142" y="0"/>
                </a:lnTo>
                <a:lnTo>
                  <a:pt x="10100310" y="2832"/>
                </a:lnTo>
                <a:lnTo>
                  <a:pt x="10106673" y="12700"/>
                </a:lnTo>
                <a:lnTo>
                  <a:pt x="10110178" y="12700"/>
                </a:lnTo>
                <a:lnTo>
                  <a:pt x="10113023" y="9855"/>
                </a:lnTo>
                <a:close/>
              </a:path>
              <a:path w="11092180" h="652145">
                <a:moveTo>
                  <a:pt x="10135591" y="649046"/>
                </a:moveTo>
                <a:lnTo>
                  <a:pt x="10129228" y="639178"/>
                </a:lnTo>
                <a:lnTo>
                  <a:pt x="10125723" y="639178"/>
                </a:lnTo>
                <a:lnTo>
                  <a:pt x="10122878" y="642023"/>
                </a:lnTo>
                <a:lnTo>
                  <a:pt x="10129241" y="651878"/>
                </a:lnTo>
                <a:lnTo>
                  <a:pt x="10132746" y="651878"/>
                </a:lnTo>
                <a:lnTo>
                  <a:pt x="10135591" y="649046"/>
                </a:lnTo>
                <a:close/>
              </a:path>
              <a:path w="11092180" h="652145">
                <a:moveTo>
                  <a:pt x="10138435" y="9855"/>
                </a:moveTo>
                <a:lnTo>
                  <a:pt x="10132073" y="0"/>
                </a:lnTo>
                <a:lnTo>
                  <a:pt x="10128567" y="0"/>
                </a:lnTo>
                <a:lnTo>
                  <a:pt x="10125723" y="2832"/>
                </a:lnTo>
                <a:lnTo>
                  <a:pt x="10132085" y="12700"/>
                </a:lnTo>
                <a:lnTo>
                  <a:pt x="10135591" y="12700"/>
                </a:lnTo>
                <a:lnTo>
                  <a:pt x="10138435" y="9855"/>
                </a:lnTo>
                <a:close/>
              </a:path>
              <a:path w="11092180" h="652145">
                <a:moveTo>
                  <a:pt x="10161003" y="649046"/>
                </a:moveTo>
                <a:lnTo>
                  <a:pt x="10154641" y="639178"/>
                </a:lnTo>
                <a:lnTo>
                  <a:pt x="10151135" y="639178"/>
                </a:lnTo>
                <a:lnTo>
                  <a:pt x="10148291" y="642023"/>
                </a:lnTo>
                <a:lnTo>
                  <a:pt x="10154653" y="651878"/>
                </a:lnTo>
                <a:lnTo>
                  <a:pt x="10158158" y="651878"/>
                </a:lnTo>
                <a:lnTo>
                  <a:pt x="10161003" y="649046"/>
                </a:lnTo>
                <a:close/>
              </a:path>
              <a:path w="11092180" h="652145">
                <a:moveTo>
                  <a:pt x="10163848" y="9855"/>
                </a:moveTo>
                <a:lnTo>
                  <a:pt x="10157485" y="0"/>
                </a:lnTo>
                <a:lnTo>
                  <a:pt x="10153967" y="0"/>
                </a:lnTo>
                <a:lnTo>
                  <a:pt x="10151135" y="2832"/>
                </a:lnTo>
                <a:lnTo>
                  <a:pt x="10157498" y="12700"/>
                </a:lnTo>
                <a:lnTo>
                  <a:pt x="10161003" y="12700"/>
                </a:lnTo>
                <a:lnTo>
                  <a:pt x="10163848" y="9855"/>
                </a:lnTo>
                <a:close/>
              </a:path>
              <a:path w="11092180" h="652145">
                <a:moveTo>
                  <a:pt x="10186416" y="649046"/>
                </a:moveTo>
                <a:lnTo>
                  <a:pt x="10180053" y="639178"/>
                </a:lnTo>
                <a:lnTo>
                  <a:pt x="10176548" y="639178"/>
                </a:lnTo>
                <a:lnTo>
                  <a:pt x="10173703" y="642023"/>
                </a:lnTo>
                <a:lnTo>
                  <a:pt x="10180066" y="651878"/>
                </a:lnTo>
                <a:lnTo>
                  <a:pt x="10183571" y="651878"/>
                </a:lnTo>
                <a:lnTo>
                  <a:pt x="10186416" y="649046"/>
                </a:lnTo>
                <a:close/>
              </a:path>
              <a:path w="11092180" h="652145">
                <a:moveTo>
                  <a:pt x="10189261" y="9855"/>
                </a:moveTo>
                <a:lnTo>
                  <a:pt x="10182898" y="0"/>
                </a:lnTo>
                <a:lnTo>
                  <a:pt x="10179393" y="0"/>
                </a:lnTo>
                <a:lnTo>
                  <a:pt x="10176548" y="2832"/>
                </a:lnTo>
                <a:lnTo>
                  <a:pt x="10182911" y="12700"/>
                </a:lnTo>
                <a:lnTo>
                  <a:pt x="10186416" y="12700"/>
                </a:lnTo>
                <a:lnTo>
                  <a:pt x="10189261" y="9855"/>
                </a:lnTo>
                <a:close/>
              </a:path>
              <a:path w="11092180" h="652145">
                <a:moveTo>
                  <a:pt x="10211829" y="649046"/>
                </a:moveTo>
                <a:lnTo>
                  <a:pt x="10205466" y="639178"/>
                </a:lnTo>
                <a:lnTo>
                  <a:pt x="10201961" y="639178"/>
                </a:lnTo>
                <a:lnTo>
                  <a:pt x="10199116" y="642023"/>
                </a:lnTo>
                <a:lnTo>
                  <a:pt x="10205479" y="651878"/>
                </a:lnTo>
                <a:lnTo>
                  <a:pt x="10208984" y="651878"/>
                </a:lnTo>
                <a:lnTo>
                  <a:pt x="10211829" y="649046"/>
                </a:lnTo>
                <a:close/>
              </a:path>
              <a:path w="11092180" h="652145">
                <a:moveTo>
                  <a:pt x="10214673" y="9855"/>
                </a:moveTo>
                <a:lnTo>
                  <a:pt x="10208311" y="0"/>
                </a:lnTo>
                <a:lnTo>
                  <a:pt x="10204806" y="0"/>
                </a:lnTo>
                <a:lnTo>
                  <a:pt x="10201961" y="2832"/>
                </a:lnTo>
                <a:lnTo>
                  <a:pt x="10208323" y="12700"/>
                </a:lnTo>
                <a:lnTo>
                  <a:pt x="10211829" y="12700"/>
                </a:lnTo>
                <a:lnTo>
                  <a:pt x="10214673" y="9855"/>
                </a:lnTo>
                <a:close/>
              </a:path>
              <a:path w="11092180" h="652145">
                <a:moveTo>
                  <a:pt x="10237241" y="649046"/>
                </a:moveTo>
                <a:lnTo>
                  <a:pt x="10230879" y="639178"/>
                </a:lnTo>
                <a:lnTo>
                  <a:pt x="10227373" y="639178"/>
                </a:lnTo>
                <a:lnTo>
                  <a:pt x="10224529" y="642023"/>
                </a:lnTo>
                <a:lnTo>
                  <a:pt x="10230891" y="651878"/>
                </a:lnTo>
                <a:lnTo>
                  <a:pt x="10234397" y="651878"/>
                </a:lnTo>
                <a:lnTo>
                  <a:pt x="10237241" y="649046"/>
                </a:lnTo>
                <a:close/>
              </a:path>
              <a:path w="11092180" h="652145">
                <a:moveTo>
                  <a:pt x="10240086" y="9855"/>
                </a:moveTo>
                <a:lnTo>
                  <a:pt x="10233723" y="0"/>
                </a:lnTo>
                <a:lnTo>
                  <a:pt x="10230218" y="0"/>
                </a:lnTo>
                <a:lnTo>
                  <a:pt x="10227373" y="2832"/>
                </a:lnTo>
                <a:lnTo>
                  <a:pt x="10233736" y="12700"/>
                </a:lnTo>
                <a:lnTo>
                  <a:pt x="10237241" y="12700"/>
                </a:lnTo>
                <a:lnTo>
                  <a:pt x="10240086" y="9855"/>
                </a:lnTo>
                <a:close/>
              </a:path>
              <a:path w="11092180" h="652145">
                <a:moveTo>
                  <a:pt x="10262654" y="649046"/>
                </a:moveTo>
                <a:lnTo>
                  <a:pt x="10256291" y="639178"/>
                </a:lnTo>
                <a:lnTo>
                  <a:pt x="10252786" y="639178"/>
                </a:lnTo>
                <a:lnTo>
                  <a:pt x="10249941" y="642023"/>
                </a:lnTo>
                <a:lnTo>
                  <a:pt x="10256304" y="651878"/>
                </a:lnTo>
                <a:lnTo>
                  <a:pt x="10259809" y="651878"/>
                </a:lnTo>
                <a:lnTo>
                  <a:pt x="10262654" y="649046"/>
                </a:lnTo>
                <a:close/>
              </a:path>
              <a:path w="11092180" h="652145">
                <a:moveTo>
                  <a:pt x="10265499" y="9855"/>
                </a:moveTo>
                <a:lnTo>
                  <a:pt x="10259136" y="0"/>
                </a:lnTo>
                <a:lnTo>
                  <a:pt x="10255631" y="0"/>
                </a:lnTo>
                <a:lnTo>
                  <a:pt x="10252786" y="2832"/>
                </a:lnTo>
                <a:lnTo>
                  <a:pt x="10259149" y="12700"/>
                </a:lnTo>
                <a:lnTo>
                  <a:pt x="10262654" y="12700"/>
                </a:lnTo>
                <a:lnTo>
                  <a:pt x="10265499" y="9855"/>
                </a:lnTo>
                <a:close/>
              </a:path>
              <a:path w="11092180" h="652145">
                <a:moveTo>
                  <a:pt x="10288067" y="649046"/>
                </a:moveTo>
                <a:lnTo>
                  <a:pt x="10281704" y="639178"/>
                </a:lnTo>
                <a:lnTo>
                  <a:pt x="10278199" y="639178"/>
                </a:lnTo>
                <a:lnTo>
                  <a:pt x="10275354" y="642023"/>
                </a:lnTo>
                <a:lnTo>
                  <a:pt x="10281717" y="651878"/>
                </a:lnTo>
                <a:lnTo>
                  <a:pt x="10285222" y="651878"/>
                </a:lnTo>
                <a:lnTo>
                  <a:pt x="10288067" y="649046"/>
                </a:lnTo>
                <a:close/>
              </a:path>
              <a:path w="11092180" h="652145">
                <a:moveTo>
                  <a:pt x="10290912" y="9855"/>
                </a:moveTo>
                <a:lnTo>
                  <a:pt x="10284549" y="0"/>
                </a:lnTo>
                <a:lnTo>
                  <a:pt x="10281044" y="0"/>
                </a:lnTo>
                <a:lnTo>
                  <a:pt x="10278199" y="2832"/>
                </a:lnTo>
                <a:lnTo>
                  <a:pt x="10284562" y="12700"/>
                </a:lnTo>
                <a:lnTo>
                  <a:pt x="10288067" y="12700"/>
                </a:lnTo>
                <a:lnTo>
                  <a:pt x="10290912" y="9855"/>
                </a:lnTo>
                <a:close/>
              </a:path>
              <a:path w="11092180" h="652145">
                <a:moveTo>
                  <a:pt x="10313479" y="649046"/>
                </a:moveTo>
                <a:lnTo>
                  <a:pt x="10307117" y="639178"/>
                </a:lnTo>
                <a:lnTo>
                  <a:pt x="10303612" y="639178"/>
                </a:lnTo>
                <a:lnTo>
                  <a:pt x="10300767" y="642023"/>
                </a:lnTo>
                <a:lnTo>
                  <a:pt x="10307129" y="651878"/>
                </a:lnTo>
                <a:lnTo>
                  <a:pt x="10310635" y="651878"/>
                </a:lnTo>
                <a:lnTo>
                  <a:pt x="10313479" y="649046"/>
                </a:lnTo>
                <a:close/>
              </a:path>
              <a:path w="11092180" h="652145">
                <a:moveTo>
                  <a:pt x="10316324" y="9855"/>
                </a:moveTo>
                <a:lnTo>
                  <a:pt x="10309962" y="0"/>
                </a:lnTo>
                <a:lnTo>
                  <a:pt x="10306456" y="0"/>
                </a:lnTo>
                <a:lnTo>
                  <a:pt x="10303612" y="2832"/>
                </a:lnTo>
                <a:lnTo>
                  <a:pt x="10309974" y="12700"/>
                </a:lnTo>
                <a:lnTo>
                  <a:pt x="10313479" y="12700"/>
                </a:lnTo>
                <a:lnTo>
                  <a:pt x="10316324" y="9855"/>
                </a:lnTo>
                <a:close/>
              </a:path>
              <a:path w="11092180" h="652145">
                <a:moveTo>
                  <a:pt x="10338892" y="649046"/>
                </a:moveTo>
                <a:lnTo>
                  <a:pt x="10332529" y="639178"/>
                </a:lnTo>
                <a:lnTo>
                  <a:pt x="10329024" y="639178"/>
                </a:lnTo>
                <a:lnTo>
                  <a:pt x="10326179" y="642023"/>
                </a:lnTo>
                <a:lnTo>
                  <a:pt x="10332542" y="651878"/>
                </a:lnTo>
                <a:lnTo>
                  <a:pt x="10336047" y="651878"/>
                </a:lnTo>
                <a:lnTo>
                  <a:pt x="10338892" y="649046"/>
                </a:lnTo>
                <a:close/>
              </a:path>
              <a:path w="11092180" h="652145">
                <a:moveTo>
                  <a:pt x="10341737" y="9855"/>
                </a:moveTo>
                <a:lnTo>
                  <a:pt x="10335374" y="0"/>
                </a:lnTo>
                <a:lnTo>
                  <a:pt x="10331869" y="0"/>
                </a:lnTo>
                <a:lnTo>
                  <a:pt x="10329024" y="2832"/>
                </a:lnTo>
                <a:lnTo>
                  <a:pt x="10335387" y="12700"/>
                </a:lnTo>
                <a:lnTo>
                  <a:pt x="10338892" y="12700"/>
                </a:lnTo>
                <a:lnTo>
                  <a:pt x="10341737" y="9855"/>
                </a:lnTo>
                <a:close/>
              </a:path>
              <a:path w="11092180" h="652145">
                <a:moveTo>
                  <a:pt x="10364305" y="649046"/>
                </a:moveTo>
                <a:lnTo>
                  <a:pt x="10357942" y="639178"/>
                </a:lnTo>
                <a:lnTo>
                  <a:pt x="10354437" y="639178"/>
                </a:lnTo>
                <a:lnTo>
                  <a:pt x="10351592" y="642023"/>
                </a:lnTo>
                <a:lnTo>
                  <a:pt x="10357955" y="651878"/>
                </a:lnTo>
                <a:lnTo>
                  <a:pt x="10361460" y="651878"/>
                </a:lnTo>
                <a:lnTo>
                  <a:pt x="10364305" y="649046"/>
                </a:lnTo>
                <a:close/>
              </a:path>
              <a:path w="11092180" h="652145">
                <a:moveTo>
                  <a:pt x="10367150" y="9855"/>
                </a:moveTo>
                <a:lnTo>
                  <a:pt x="10360787" y="0"/>
                </a:lnTo>
                <a:lnTo>
                  <a:pt x="10357282" y="0"/>
                </a:lnTo>
                <a:lnTo>
                  <a:pt x="10354437" y="2832"/>
                </a:lnTo>
                <a:lnTo>
                  <a:pt x="10360800" y="12700"/>
                </a:lnTo>
                <a:lnTo>
                  <a:pt x="10364305" y="12700"/>
                </a:lnTo>
                <a:lnTo>
                  <a:pt x="10367150" y="9855"/>
                </a:lnTo>
                <a:close/>
              </a:path>
              <a:path w="11092180" h="652145">
                <a:moveTo>
                  <a:pt x="10389718" y="649046"/>
                </a:moveTo>
                <a:lnTo>
                  <a:pt x="10383355" y="639178"/>
                </a:lnTo>
                <a:lnTo>
                  <a:pt x="10379850" y="639178"/>
                </a:lnTo>
                <a:lnTo>
                  <a:pt x="10377005" y="642023"/>
                </a:lnTo>
                <a:lnTo>
                  <a:pt x="10383368" y="651878"/>
                </a:lnTo>
                <a:lnTo>
                  <a:pt x="10386873" y="651878"/>
                </a:lnTo>
                <a:lnTo>
                  <a:pt x="10389718" y="649046"/>
                </a:lnTo>
                <a:close/>
              </a:path>
              <a:path w="11092180" h="652145">
                <a:moveTo>
                  <a:pt x="10392562" y="9855"/>
                </a:moveTo>
                <a:lnTo>
                  <a:pt x="10386200" y="0"/>
                </a:lnTo>
                <a:lnTo>
                  <a:pt x="10382694" y="0"/>
                </a:lnTo>
                <a:lnTo>
                  <a:pt x="10379850" y="2832"/>
                </a:lnTo>
                <a:lnTo>
                  <a:pt x="10386212" y="12700"/>
                </a:lnTo>
                <a:lnTo>
                  <a:pt x="10389718" y="12700"/>
                </a:lnTo>
                <a:lnTo>
                  <a:pt x="10392562" y="9855"/>
                </a:lnTo>
                <a:close/>
              </a:path>
              <a:path w="11092180" h="652145">
                <a:moveTo>
                  <a:pt x="10415130" y="649046"/>
                </a:moveTo>
                <a:lnTo>
                  <a:pt x="10408768" y="639178"/>
                </a:lnTo>
                <a:lnTo>
                  <a:pt x="10405262" y="639178"/>
                </a:lnTo>
                <a:lnTo>
                  <a:pt x="10402418" y="642023"/>
                </a:lnTo>
                <a:lnTo>
                  <a:pt x="10408780" y="651878"/>
                </a:lnTo>
                <a:lnTo>
                  <a:pt x="10412285" y="651878"/>
                </a:lnTo>
                <a:lnTo>
                  <a:pt x="10415130" y="649046"/>
                </a:lnTo>
                <a:close/>
              </a:path>
              <a:path w="11092180" h="652145">
                <a:moveTo>
                  <a:pt x="10417975" y="9855"/>
                </a:moveTo>
                <a:lnTo>
                  <a:pt x="10411612" y="0"/>
                </a:lnTo>
                <a:lnTo>
                  <a:pt x="10408107" y="0"/>
                </a:lnTo>
                <a:lnTo>
                  <a:pt x="10405262" y="2832"/>
                </a:lnTo>
                <a:lnTo>
                  <a:pt x="10411625" y="12700"/>
                </a:lnTo>
                <a:lnTo>
                  <a:pt x="10415130" y="12700"/>
                </a:lnTo>
                <a:lnTo>
                  <a:pt x="10417975" y="9855"/>
                </a:lnTo>
                <a:close/>
              </a:path>
              <a:path w="11092180" h="652145">
                <a:moveTo>
                  <a:pt x="10440543" y="649046"/>
                </a:moveTo>
                <a:lnTo>
                  <a:pt x="10434180" y="639178"/>
                </a:lnTo>
                <a:lnTo>
                  <a:pt x="10430675" y="639178"/>
                </a:lnTo>
                <a:lnTo>
                  <a:pt x="10427830" y="642023"/>
                </a:lnTo>
                <a:lnTo>
                  <a:pt x="10434193" y="651878"/>
                </a:lnTo>
                <a:lnTo>
                  <a:pt x="10437698" y="651878"/>
                </a:lnTo>
                <a:lnTo>
                  <a:pt x="10440543" y="649046"/>
                </a:lnTo>
                <a:close/>
              </a:path>
              <a:path w="11092180" h="652145">
                <a:moveTo>
                  <a:pt x="10443388" y="9855"/>
                </a:moveTo>
                <a:lnTo>
                  <a:pt x="10437025" y="0"/>
                </a:lnTo>
                <a:lnTo>
                  <a:pt x="10433520" y="0"/>
                </a:lnTo>
                <a:lnTo>
                  <a:pt x="10430675" y="2832"/>
                </a:lnTo>
                <a:lnTo>
                  <a:pt x="10437038" y="12700"/>
                </a:lnTo>
                <a:lnTo>
                  <a:pt x="10440543" y="12700"/>
                </a:lnTo>
                <a:lnTo>
                  <a:pt x="10443388" y="9855"/>
                </a:lnTo>
                <a:close/>
              </a:path>
              <a:path w="11092180" h="652145">
                <a:moveTo>
                  <a:pt x="10465956" y="649046"/>
                </a:moveTo>
                <a:lnTo>
                  <a:pt x="10459593" y="639178"/>
                </a:lnTo>
                <a:lnTo>
                  <a:pt x="10456088" y="639178"/>
                </a:lnTo>
                <a:lnTo>
                  <a:pt x="10453243" y="642023"/>
                </a:lnTo>
                <a:lnTo>
                  <a:pt x="10459606" y="651878"/>
                </a:lnTo>
                <a:lnTo>
                  <a:pt x="10463111" y="651878"/>
                </a:lnTo>
                <a:lnTo>
                  <a:pt x="10465956" y="649046"/>
                </a:lnTo>
                <a:close/>
              </a:path>
              <a:path w="11092180" h="652145">
                <a:moveTo>
                  <a:pt x="10468800" y="9855"/>
                </a:moveTo>
                <a:lnTo>
                  <a:pt x="10462438" y="0"/>
                </a:lnTo>
                <a:lnTo>
                  <a:pt x="10458933" y="0"/>
                </a:lnTo>
                <a:lnTo>
                  <a:pt x="10456088" y="2832"/>
                </a:lnTo>
                <a:lnTo>
                  <a:pt x="10462450" y="12700"/>
                </a:lnTo>
                <a:lnTo>
                  <a:pt x="10465956" y="12700"/>
                </a:lnTo>
                <a:lnTo>
                  <a:pt x="10468800" y="9855"/>
                </a:lnTo>
                <a:close/>
              </a:path>
              <a:path w="11092180" h="652145">
                <a:moveTo>
                  <a:pt x="10491368" y="649046"/>
                </a:moveTo>
                <a:lnTo>
                  <a:pt x="10485006" y="639178"/>
                </a:lnTo>
                <a:lnTo>
                  <a:pt x="10481500" y="639178"/>
                </a:lnTo>
                <a:lnTo>
                  <a:pt x="10478656" y="642023"/>
                </a:lnTo>
                <a:lnTo>
                  <a:pt x="10485018" y="651878"/>
                </a:lnTo>
                <a:lnTo>
                  <a:pt x="10488524" y="651878"/>
                </a:lnTo>
                <a:lnTo>
                  <a:pt x="10491368" y="649046"/>
                </a:lnTo>
                <a:close/>
              </a:path>
              <a:path w="11092180" h="652145">
                <a:moveTo>
                  <a:pt x="10494213" y="9855"/>
                </a:moveTo>
                <a:lnTo>
                  <a:pt x="10487850" y="0"/>
                </a:lnTo>
                <a:lnTo>
                  <a:pt x="10484345" y="0"/>
                </a:lnTo>
                <a:lnTo>
                  <a:pt x="10481500" y="2832"/>
                </a:lnTo>
                <a:lnTo>
                  <a:pt x="10487863" y="12700"/>
                </a:lnTo>
                <a:lnTo>
                  <a:pt x="10491368" y="12700"/>
                </a:lnTo>
                <a:lnTo>
                  <a:pt x="10494213" y="9855"/>
                </a:lnTo>
                <a:close/>
              </a:path>
              <a:path w="11092180" h="652145">
                <a:moveTo>
                  <a:pt x="10516781" y="649046"/>
                </a:moveTo>
                <a:lnTo>
                  <a:pt x="10510418" y="639178"/>
                </a:lnTo>
                <a:lnTo>
                  <a:pt x="10506913" y="639178"/>
                </a:lnTo>
                <a:lnTo>
                  <a:pt x="10504068" y="642023"/>
                </a:lnTo>
                <a:lnTo>
                  <a:pt x="10510431" y="651878"/>
                </a:lnTo>
                <a:lnTo>
                  <a:pt x="10513949" y="651878"/>
                </a:lnTo>
                <a:lnTo>
                  <a:pt x="10516781" y="649046"/>
                </a:lnTo>
                <a:close/>
              </a:path>
              <a:path w="11092180" h="652145">
                <a:moveTo>
                  <a:pt x="10519626" y="9855"/>
                </a:moveTo>
                <a:lnTo>
                  <a:pt x="10513263" y="0"/>
                </a:lnTo>
                <a:lnTo>
                  <a:pt x="10509758" y="0"/>
                </a:lnTo>
                <a:lnTo>
                  <a:pt x="10506913" y="2832"/>
                </a:lnTo>
                <a:lnTo>
                  <a:pt x="10513276" y="12700"/>
                </a:lnTo>
                <a:lnTo>
                  <a:pt x="10516781" y="12700"/>
                </a:lnTo>
                <a:lnTo>
                  <a:pt x="10519626" y="9855"/>
                </a:lnTo>
                <a:close/>
              </a:path>
              <a:path w="11092180" h="652145">
                <a:moveTo>
                  <a:pt x="10542194" y="649046"/>
                </a:moveTo>
                <a:lnTo>
                  <a:pt x="10535831" y="639178"/>
                </a:lnTo>
                <a:lnTo>
                  <a:pt x="10532326" y="639178"/>
                </a:lnTo>
                <a:lnTo>
                  <a:pt x="10529481" y="642023"/>
                </a:lnTo>
                <a:lnTo>
                  <a:pt x="10535844" y="651878"/>
                </a:lnTo>
                <a:lnTo>
                  <a:pt x="10539349" y="651878"/>
                </a:lnTo>
                <a:lnTo>
                  <a:pt x="10542194" y="649046"/>
                </a:lnTo>
                <a:close/>
              </a:path>
              <a:path w="11092180" h="652145">
                <a:moveTo>
                  <a:pt x="10545039" y="9855"/>
                </a:moveTo>
                <a:lnTo>
                  <a:pt x="10538676" y="0"/>
                </a:lnTo>
                <a:lnTo>
                  <a:pt x="10535171" y="0"/>
                </a:lnTo>
                <a:lnTo>
                  <a:pt x="10532326" y="2832"/>
                </a:lnTo>
                <a:lnTo>
                  <a:pt x="10538689" y="12700"/>
                </a:lnTo>
                <a:lnTo>
                  <a:pt x="10542194" y="12700"/>
                </a:lnTo>
                <a:lnTo>
                  <a:pt x="10545039" y="9855"/>
                </a:lnTo>
                <a:close/>
              </a:path>
              <a:path w="11092180" h="652145">
                <a:moveTo>
                  <a:pt x="10567607" y="649046"/>
                </a:moveTo>
                <a:lnTo>
                  <a:pt x="10561244" y="639178"/>
                </a:lnTo>
                <a:lnTo>
                  <a:pt x="10557739" y="639178"/>
                </a:lnTo>
                <a:lnTo>
                  <a:pt x="10554894" y="642023"/>
                </a:lnTo>
                <a:lnTo>
                  <a:pt x="10561257" y="651878"/>
                </a:lnTo>
                <a:lnTo>
                  <a:pt x="10564774" y="651878"/>
                </a:lnTo>
                <a:lnTo>
                  <a:pt x="10567607" y="649046"/>
                </a:lnTo>
                <a:close/>
              </a:path>
              <a:path w="11092180" h="652145">
                <a:moveTo>
                  <a:pt x="10570451" y="9855"/>
                </a:moveTo>
                <a:lnTo>
                  <a:pt x="10564089" y="0"/>
                </a:lnTo>
                <a:lnTo>
                  <a:pt x="10560583" y="0"/>
                </a:lnTo>
                <a:lnTo>
                  <a:pt x="10557739" y="2832"/>
                </a:lnTo>
                <a:lnTo>
                  <a:pt x="10564101" y="12700"/>
                </a:lnTo>
                <a:lnTo>
                  <a:pt x="10567607" y="12700"/>
                </a:lnTo>
                <a:lnTo>
                  <a:pt x="10570451" y="9855"/>
                </a:lnTo>
                <a:close/>
              </a:path>
              <a:path w="11092180" h="652145">
                <a:moveTo>
                  <a:pt x="10593019" y="649046"/>
                </a:moveTo>
                <a:lnTo>
                  <a:pt x="10586657" y="639178"/>
                </a:lnTo>
                <a:lnTo>
                  <a:pt x="10583151" y="639178"/>
                </a:lnTo>
                <a:lnTo>
                  <a:pt x="10580307" y="642023"/>
                </a:lnTo>
                <a:lnTo>
                  <a:pt x="10586669" y="651878"/>
                </a:lnTo>
                <a:lnTo>
                  <a:pt x="10590187" y="651878"/>
                </a:lnTo>
                <a:lnTo>
                  <a:pt x="10593019" y="649046"/>
                </a:lnTo>
                <a:close/>
              </a:path>
              <a:path w="11092180" h="652145">
                <a:moveTo>
                  <a:pt x="10595864" y="9855"/>
                </a:moveTo>
                <a:lnTo>
                  <a:pt x="10589501" y="0"/>
                </a:lnTo>
                <a:lnTo>
                  <a:pt x="10585996" y="0"/>
                </a:lnTo>
                <a:lnTo>
                  <a:pt x="10583151" y="2832"/>
                </a:lnTo>
                <a:lnTo>
                  <a:pt x="10589514" y="12700"/>
                </a:lnTo>
                <a:lnTo>
                  <a:pt x="10593019" y="12700"/>
                </a:lnTo>
                <a:lnTo>
                  <a:pt x="10595864" y="9855"/>
                </a:lnTo>
                <a:close/>
              </a:path>
              <a:path w="11092180" h="652145">
                <a:moveTo>
                  <a:pt x="10618432" y="649046"/>
                </a:moveTo>
                <a:lnTo>
                  <a:pt x="10612069" y="639178"/>
                </a:lnTo>
                <a:lnTo>
                  <a:pt x="10608564" y="639178"/>
                </a:lnTo>
                <a:lnTo>
                  <a:pt x="10605719" y="642023"/>
                </a:lnTo>
                <a:lnTo>
                  <a:pt x="10612082" y="651878"/>
                </a:lnTo>
                <a:lnTo>
                  <a:pt x="10615600" y="651878"/>
                </a:lnTo>
                <a:lnTo>
                  <a:pt x="10618432" y="649046"/>
                </a:lnTo>
                <a:close/>
              </a:path>
              <a:path w="11092180" h="652145">
                <a:moveTo>
                  <a:pt x="10621277" y="9855"/>
                </a:moveTo>
                <a:lnTo>
                  <a:pt x="10614914" y="0"/>
                </a:lnTo>
                <a:lnTo>
                  <a:pt x="10611409" y="0"/>
                </a:lnTo>
                <a:lnTo>
                  <a:pt x="10608564" y="2832"/>
                </a:lnTo>
                <a:lnTo>
                  <a:pt x="10614927" y="12700"/>
                </a:lnTo>
                <a:lnTo>
                  <a:pt x="10618432" y="12700"/>
                </a:lnTo>
                <a:lnTo>
                  <a:pt x="10621277" y="9855"/>
                </a:lnTo>
                <a:close/>
              </a:path>
              <a:path w="11092180" h="652145">
                <a:moveTo>
                  <a:pt x="10643857" y="649046"/>
                </a:moveTo>
                <a:lnTo>
                  <a:pt x="10637482" y="639178"/>
                </a:lnTo>
                <a:lnTo>
                  <a:pt x="10633977" y="639178"/>
                </a:lnTo>
                <a:lnTo>
                  <a:pt x="10631132" y="642023"/>
                </a:lnTo>
                <a:lnTo>
                  <a:pt x="10637495" y="651878"/>
                </a:lnTo>
                <a:lnTo>
                  <a:pt x="10641013" y="651878"/>
                </a:lnTo>
                <a:lnTo>
                  <a:pt x="10643857" y="649046"/>
                </a:lnTo>
                <a:close/>
              </a:path>
              <a:path w="11092180" h="652145">
                <a:moveTo>
                  <a:pt x="10646689" y="9855"/>
                </a:moveTo>
                <a:lnTo>
                  <a:pt x="10640327" y="0"/>
                </a:lnTo>
                <a:lnTo>
                  <a:pt x="10636822" y="0"/>
                </a:lnTo>
                <a:lnTo>
                  <a:pt x="10633977" y="2832"/>
                </a:lnTo>
                <a:lnTo>
                  <a:pt x="10640339" y="12700"/>
                </a:lnTo>
                <a:lnTo>
                  <a:pt x="10643845" y="12700"/>
                </a:lnTo>
                <a:lnTo>
                  <a:pt x="10646689" y="9855"/>
                </a:lnTo>
                <a:close/>
              </a:path>
              <a:path w="11092180" h="652145">
                <a:moveTo>
                  <a:pt x="10669270" y="649046"/>
                </a:moveTo>
                <a:lnTo>
                  <a:pt x="10662895" y="639178"/>
                </a:lnTo>
                <a:lnTo>
                  <a:pt x="10659389" y="639178"/>
                </a:lnTo>
                <a:lnTo>
                  <a:pt x="10656545" y="642023"/>
                </a:lnTo>
                <a:lnTo>
                  <a:pt x="10662895" y="651878"/>
                </a:lnTo>
                <a:lnTo>
                  <a:pt x="10666425" y="651878"/>
                </a:lnTo>
                <a:lnTo>
                  <a:pt x="10669270" y="649046"/>
                </a:lnTo>
                <a:close/>
              </a:path>
              <a:path w="11092180" h="652145">
                <a:moveTo>
                  <a:pt x="10672102" y="9855"/>
                </a:moveTo>
                <a:lnTo>
                  <a:pt x="10665739" y="0"/>
                </a:lnTo>
                <a:lnTo>
                  <a:pt x="10662234" y="0"/>
                </a:lnTo>
                <a:lnTo>
                  <a:pt x="10659389" y="2832"/>
                </a:lnTo>
                <a:lnTo>
                  <a:pt x="10665752" y="12700"/>
                </a:lnTo>
                <a:lnTo>
                  <a:pt x="10669257" y="12700"/>
                </a:lnTo>
                <a:lnTo>
                  <a:pt x="10672102" y="9855"/>
                </a:lnTo>
                <a:close/>
              </a:path>
              <a:path w="11092180" h="652145">
                <a:moveTo>
                  <a:pt x="10694683" y="649046"/>
                </a:moveTo>
                <a:lnTo>
                  <a:pt x="10688307" y="639178"/>
                </a:lnTo>
                <a:lnTo>
                  <a:pt x="10684802" y="639178"/>
                </a:lnTo>
                <a:lnTo>
                  <a:pt x="10681970" y="642023"/>
                </a:lnTo>
                <a:lnTo>
                  <a:pt x="10688320" y="651878"/>
                </a:lnTo>
                <a:lnTo>
                  <a:pt x="10691838" y="651878"/>
                </a:lnTo>
                <a:lnTo>
                  <a:pt x="10694683" y="649046"/>
                </a:lnTo>
                <a:close/>
              </a:path>
              <a:path w="11092180" h="652145">
                <a:moveTo>
                  <a:pt x="10697515" y="9855"/>
                </a:moveTo>
                <a:lnTo>
                  <a:pt x="10691152" y="0"/>
                </a:lnTo>
                <a:lnTo>
                  <a:pt x="10687647" y="0"/>
                </a:lnTo>
                <a:lnTo>
                  <a:pt x="10684802" y="2832"/>
                </a:lnTo>
                <a:lnTo>
                  <a:pt x="10691165" y="12700"/>
                </a:lnTo>
                <a:lnTo>
                  <a:pt x="10694670" y="12700"/>
                </a:lnTo>
                <a:lnTo>
                  <a:pt x="10697515" y="9855"/>
                </a:lnTo>
                <a:close/>
              </a:path>
              <a:path w="11092180" h="652145">
                <a:moveTo>
                  <a:pt x="10720083" y="649046"/>
                </a:moveTo>
                <a:lnTo>
                  <a:pt x="10713733" y="639178"/>
                </a:lnTo>
                <a:lnTo>
                  <a:pt x="10710215" y="639178"/>
                </a:lnTo>
                <a:lnTo>
                  <a:pt x="10707383" y="642023"/>
                </a:lnTo>
                <a:lnTo>
                  <a:pt x="10713745" y="651878"/>
                </a:lnTo>
                <a:lnTo>
                  <a:pt x="10717251" y="651878"/>
                </a:lnTo>
                <a:lnTo>
                  <a:pt x="10720083" y="649046"/>
                </a:lnTo>
                <a:close/>
              </a:path>
              <a:path w="11092180" h="652145">
                <a:moveTo>
                  <a:pt x="10722928" y="9855"/>
                </a:moveTo>
                <a:lnTo>
                  <a:pt x="10716565" y="0"/>
                </a:lnTo>
                <a:lnTo>
                  <a:pt x="10713060" y="0"/>
                </a:lnTo>
                <a:lnTo>
                  <a:pt x="10710215" y="2832"/>
                </a:lnTo>
                <a:lnTo>
                  <a:pt x="10716578" y="12700"/>
                </a:lnTo>
                <a:lnTo>
                  <a:pt x="10720083" y="12700"/>
                </a:lnTo>
                <a:lnTo>
                  <a:pt x="10722928" y="9855"/>
                </a:lnTo>
                <a:close/>
              </a:path>
              <a:path w="11092180" h="652145">
                <a:moveTo>
                  <a:pt x="10745508" y="649046"/>
                </a:moveTo>
                <a:lnTo>
                  <a:pt x="10739145" y="639178"/>
                </a:lnTo>
                <a:lnTo>
                  <a:pt x="10735628" y="639178"/>
                </a:lnTo>
                <a:lnTo>
                  <a:pt x="10732783" y="642023"/>
                </a:lnTo>
                <a:lnTo>
                  <a:pt x="10739158" y="651878"/>
                </a:lnTo>
                <a:lnTo>
                  <a:pt x="10742663" y="651878"/>
                </a:lnTo>
                <a:lnTo>
                  <a:pt x="10745508" y="649046"/>
                </a:lnTo>
                <a:close/>
              </a:path>
              <a:path w="11092180" h="652145">
                <a:moveTo>
                  <a:pt x="10748340" y="9855"/>
                </a:moveTo>
                <a:lnTo>
                  <a:pt x="10741978" y="0"/>
                </a:lnTo>
                <a:lnTo>
                  <a:pt x="10738472" y="0"/>
                </a:lnTo>
                <a:lnTo>
                  <a:pt x="10735628" y="2832"/>
                </a:lnTo>
                <a:lnTo>
                  <a:pt x="10741990" y="12700"/>
                </a:lnTo>
                <a:lnTo>
                  <a:pt x="10745495" y="12700"/>
                </a:lnTo>
                <a:lnTo>
                  <a:pt x="10748340" y="9855"/>
                </a:lnTo>
                <a:close/>
              </a:path>
              <a:path w="11092180" h="652145">
                <a:moveTo>
                  <a:pt x="10770921" y="649046"/>
                </a:moveTo>
                <a:lnTo>
                  <a:pt x="10764558" y="639178"/>
                </a:lnTo>
                <a:lnTo>
                  <a:pt x="10761040" y="639178"/>
                </a:lnTo>
                <a:lnTo>
                  <a:pt x="10758208" y="642023"/>
                </a:lnTo>
                <a:lnTo>
                  <a:pt x="10764571" y="651878"/>
                </a:lnTo>
                <a:lnTo>
                  <a:pt x="10768076" y="651878"/>
                </a:lnTo>
                <a:lnTo>
                  <a:pt x="10770921" y="649046"/>
                </a:lnTo>
                <a:close/>
              </a:path>
              <a:path w="11092180" h="652145">
                <a:moveTo>
                  <a:pt x="10773753" y="9855"/>
                </a:moveTo>
                <a:lnTo>
                  <a:pt x="10767390" y="0"/>
                </a:lnTo>
                <a:lnTo>
                  <a:pt x="10763885" y="0"/>
                </a:lnTo>
                <a:lnTo>
                  <a:pt x="10761040" y="2832"/>
                </a:lnTo>
                <a:lnTo>
                  <a:pt x="10767403" y="12700"/>
                </a:lnTo>
                <a:lnTo>
                  <a:pt x="10770908" y="12700"/>
                </a:lnTo>
                <a:lnTo>
                  <a:pt x="10773753" y="9855"/>
                </a:lnTo>
                <a:close/>
              </a:path>
              <a:path w="11092180" h="652145">
                <a:moveTo>
                  <a:pt x="10796334" y="649046"/>
                </a:moveTo>
                <a:lnTo>
                  <a:pt x="10789971" y="639178"/>
                </a:lnTo>
                <a:lnTo>
                  <a:pt x="10786453" y="639178"/>
                </a:lnTo>
                <a:lnTo>
                  <a:pt x="10783621" y="642023"/>
                </a:lnTo>
                <a:lnTo>
                  <a:pt x="10789984" y="651878"/>
                </a:lnTo>
                <a:lnTo>
                  <a:pt x="10793489" y="651878"/>
                </a:lnTo>
                <a:lnTo>
                  <a:pt x="10796334" y="649046"/>
                </a:lnTo>
                <a:close/>
              </a:path>
              <a:path w="11092180" h="652145">
                <a:moveTo>
                  <a:pt x="10799166" y="9855"/>
                </a:moveTo>
                <a:lnTo>
                  <a:pt x="10792803" y="0"/>
                </a:lnTo>
                <a:lnTo>
                  <a:pt x="10789298" y="0"/>
                </a:lnTo>
                <a:lnTo>
                  <a:pt x="10786453" y="2832"/>
                </a:lnTo>
                <a:lnTo>
                  <a:pt x="10792816" y="12700"/>
                </a:lnTo>
                <a:lnTo>
                  <a:pt x="10796321" y="12700"/>
                </a:lnTo>
                <a:lnTo>
                  <a:pt x="10799166" y="9855"/>
                </a:lnTo>
                <a:close/>
              </a:path>
              <a:path w="11092180" h="652145">
                <a:moveTo>
                  <a:pt x="10821746" y="649046"/>
                </a:moveTo>
                <a:lnTo>
                  <a:pt x="10815384" y="639178"/>
                </a:lnTo>
                <a:lnTo>
                  <a:pt x="10811866" y="639178"/>
                </a:lnTo>
                <a:lnTo>
                  <a:pt x="10809034" y="642023"/>
                </a:lnTo>
                <a:lnTo>
                  <a:pt x="10815396" y="651878"/>
                </a:lnTo>
                <a:lnTo>
                  <a:pt x="10818901" y="651878"/>
                </a:lnTo>
                <a:lnTo>
                  <a:pt x="10821746" y="649046"/>
                </a:lnTo>
                <a:close/>
              </a:path>
              <a:path w="11092180" h="652145">
                <a:moveTo>
                  <a:pt x="10824578" y="9855"/>
                </a:moveTo>
                <a:lnTo>
                  <a:pt x="10818216" y="0"/>
                </a:lnTo>
                <a:lnTo>
                  <a:pt x="10814710" y="0"/>
                </a:lnTo>
                <a:lnTo>
                  <a:pt x="10811866" y="2832"/>
                </a:lnTo>
                <a:lnTo>
                  <a:pt x="10818228" y="12700"/>
                </a:lnTo>
                <a:lnTo>
                  <a:pt x="10821734" y="12700"/>
                </a:lnTo>
                <a:lnTo>
                  <a:pt x="10824578" y="9855"/>
                </a:lnTo>
                <a:close/>
              </a:path>
              <a:path w="11092180" h="652145">
                <a:moveTo>
                  <a:pt x="10847159" y="649046"/>
                </a:moveTo>
                <a:lnTo>
                  <a:pt x="10840796" y="639178"/>
                </a:lnTo>
                <a:lnTo>
                  <a:pt x="10837291" y="639178"/>
                </a:lnTo>
                <a:lnTo>
                  <a:pt x="10834446" y="642023"/>
                </a:lnTo>
                <a:lnTo>
                  <a:pt x="10840809" y="651878"/>
                </a:lnTo>
                <a:lnTo>
                  <a:pt x="10844314" y="651878"/>
                </a:lnTo>
                <a:lnTo>
                  <a:pt x="10847159" y="649046"/>
                </a:lnTo>
                <a:close/>
              </a:path>
              <a:path w="11092180" h="652145">
                <a:moveTo>
                  <a:pt x="10849991" y="9855"/>
                </a:moveTo>
                <a:lnTo>
                  <a:pt x="10843628" y="0"/>
                </a:lnTo>
                <a:lnTo>
                  <a:pt x="10840123" y="0"/>
                </a:lnTo>
                <a:lnTo>
                  <a:pt x="10837278" y="2832"/>
                </a:lnTo>
                <a:lnTo>
                  <a:pt x="10843641" y="12700"/>
                </a:lnTo>
                <a:lnTo>
                  <a:pt x="10847159" y="12700"/>
                </a:lnTo>
                <a:lnTo>
                  <a:pt x="10849991" y="9855"/>
                </a:lnTo>
                <a:close/>
              </a:path>
              <a:path w="11092180" h="652145">
                <a:moveTo>
                  <a:pt x="10872572" y="649046"/>
                </a:moveTo>
                <a:lnTo>
                  <a:pt x="10866209" y="639178"/>
                </a:lnTo>
                <a:lnTo>
                  <a:pt x="10862691" y="639178"/>
                </a:lnTo>
                <a:lnTo>
                  <a:pt x="10859859" y="642023"/>
                </a:lnTo>
                <a:lnTo>
                  <a:pt x="10866222" y="651878"/>
                </a:lnTo>
                <a:lnTo>
                  <a:pt x="10869727" y="651878"/>
                </a:lnTo>
                <a:lnTo>
                  <a:pt x="10872572" y="649046"/>
                </a:lnTo>
                <a:close/>
              </a:path>
              <a:path w="11092180" h="652145">
                <a:moveTo>
                  <a:pt x="10875404" y="9855"/>
                </a:moveTo>
                <a:lnTo>
                  <a:pt x="10869041" y="0"/>
                </a:lnTo>
                <a:lnTo>
                  <a:pt x="10865536" y="0"/>
                </a:lnTo>
                <a:lnTo>
                  <a:pt x="10862691" y="2832"/>
                </a:lnTo>
                <a:lnTo>
                  <a:pt x="10869054" y="12700"/>
                </a:lnTo>
                <a:lnTo>
                  <a:pt x="10872572" y="12700"/>
                </a:lnTo>
                <a:lnTo>
                  <a:pt x="10875404" y="9855"/>
                </a:lnTo>
                <a:close/>
              </a:path>
              <a:path w="11092180" h="652145">
                <a:moveTo>
                  <a:pt x="10897984" y="649046"/>
                </a:moveTo>
                <a:lnTo>
                  <a:pt x="10891622" y="639178"/>
                </a:lnTo>
                <a:lnTo>
                  <a:pt x="10888104" y="639178"/>
                </a:lnTo>
                <a:lnTo>
                  <a:pt x="10885272" y="642023"/>
                </a:lnTo>
                <a:lnTo>
                  <a:pt x="10891634" y="651878"/>
                </a:lnTo>
                <a:lnTo>
                  <a:pt x="10895140" y="651878"/>
                </a:lnTo>
                <a:lnTo>
                  <a:pt x="10897984" y="649046"/>
                </a:lnTo>
                <a:close/>
              </a:path>
              <a:path w="11092180" h="652145">
                <a:moveTo>
                  <a:pt x="10900816" y="9855"/>
                </a:moveTo>
                <a:lnTo>
                  <a:pt x="10894454" y="0"/>
                </a:lnTo>
                <a:lnTo>
                  <a:pt x="10890949" y="0"/>
                </a:lnTo>
                <a:lnTo>
                  <a:pt x="10888104" y="2832"/>
                </a:lnTo>
                <a:lnTo>
                  <a:pt x="10894466" y="12700"/>
                </a:lnTo>
                <a:lnTo>
                  <a:pt x="10897972" y="12700"/>
                </a:lnTo>
                <a:lnTo>
                  <a:pt x="10900816" y="9855"/>
                </a:lnTo>
                <a:close/>
              </a:path>
              <a:path w="11092180" h="652145">
                <a:moveTo>
                  <a:pt x="10923397" y="649046"/>
                </a:moveTo>
                <a:lnTo>
                  <a:pt x="10917034" y="639178"/>
                </a:lnTo>
                <a:lnTo>
                  <a:pt x="10913529" y="639178"/>
                </a:lnTo>
                <a:lnTo>
                  <a:pt x="10910684" y="642023"/>
                </a:lnTo>
                <a:lnTo>
                  <a:pt x="10917047" y="651878"/>
                </a:lnTo>
                <a:lnTo>
                  <a:pt x="10920552" y="651878"/>
                </a:lnTo>
                <a:lnTo>
                  <a:pt x="10923397" y="649046"/>
                </a:lnTo>
                <a:close/>
              </a:path>
              <a:path w="11092180" h="652145">
                <a:moveTo>
                  <a:pt x="10926229" y="9855"/>
                </a:moveTo>
                <a:lnTo>
                  <a:pt x="10919866" y="0"/>
                </a:lnTo>
                <a:lnTo>
                  <a:pt x="10916361" y="0"/>
                </a:lnTo>
                <a:lnTo>
                  <a:pt x="10913516" y="2832"/>
                </a:lnTo>
                <a:lnTo>
                  <a:pt x="10919879" y="12700"/>
                </a:lnTo>
                <a:lnTo>
                  <a:pt x="10923397" y="12700"/>
                </a:lnTo>
                <a:lnTo>
                  <a:pt x="10926229" y="9855"/>
                </a:lnTo>
                <a:close/>
              </a:path>
              <a:path w="11092180" h="652145">
                <a:moveTo>
                  <a:pt x="10948810" y="649046"/>
                </a:moveTo>
                <a:lnTo>
                  <a:pt x="10942447" y="639178"/>
                </a:lnTo>
                <a:lnTo>
                  <a:pt x="10938942" y="639178"/>
                </a:lnTo>
                <a:lnTo>
                  <a:pt x="10936097" y="642023"/>
                </a:lnTo>
                <a:lnTo>
                  <a:pt x="10942460" y="651878"/>
                </a:lnTo>
                <a:lnTo>
                  <a:pt x="10945965" y="651878"/>
                </a:lnTo>
                <a:lnTo>
                  <a:pt x="10948810" y="649046"/>
                </a:lnTo>
                <a:close/>
              </a:path>
              <a:path w="11092180" h="652145">
                <a:moveTo>
                  <a:pt x="10951642" y="9855"/>
                </a:moveTo>
                <a:lnTo>
                  <a:pt x="10945279" y="0"/>
                </a:lnTo>
                <a:lnTo>
                  <a:pt x="10941774" y="0"/>
                </a:lnTo>
                <a:lnTo>
                  <a:pt x="10938929" y="2832"/>
                </a:lnTo>
                <a:lnTo>
                  <a:pt x="10945292" y="12700"/>
                </a:lnTo>
                <a:lnTo>
                  <a:pt x="10948797" y="12700"/>
                </a:lnTo>
                <a:lnTo>
                  <a:pt x="10951642" y="9855"/>
                </a:lnTo>
                <a:close/>
              </a:path>
              <a:path w="11092180" h="652145">
                <a:moveTo>
                  <a:pt x="10974362" y="648284"/>
                </a:moveTo>
                <a:lnTo>
                  <a:pt x="10967542" y="638746"/>
                </a:lnTo>
                <a:lnTo>
                  <a:pt x="10964037" y="638911"/>
                </a:lnTo>
                <a:lnTo>
                  <a:pt x="10961332" y="641896"/>
                </a:lnTo>
                <a:lnTo>
                  <a:pt x="10968165" y="651433"/>
                </a:lnTo>
                <a:lnTo>
                  <a:pt x="10971670" y="651256"/>
                </a:lnTo>
                <a:lnTo>
                  <a:pt x="10974362" y="648284"/>
                </a:lnTo>
                <a:close/>
              </a:path>
              <a:path w="11092180" h="652145">
                <a:moveTo>
                  <a:pt x="10976864" y="10744"/>
                </a:moveTo>
                <a:lnTo>
                  <a:pt x="10970997" y="584"/>
                </a:lnTo>
                <a:lnTo>
                  <a:pt x="10967491" y="419"/>
                </a:lnTo>
                <a:lnTo>
                  <a:pt x="10964507" y="3111"/>
                </a:lnTo>
                <a:lnTo>
                  <a:pt x="10970387" y="13271"/>
                </a:lnTo>
                <a:lnTo>
                  <a:pt x="10973880" y="13449"/>
                </a:lnTo>
                <a:lnTo>
                  <a:pt x="10976864" y="10744"/>
                </a:lnTo>
                <a:close/>
              </a:path>
              <a:path w="11092180" h="652145">
                <a:moveTo>
                  <a:pt x="10999889" y="642569"/>
                </a:moveTo>
                <a:lnTo>
                  <a:pt x="10991202" y="634682"/>
                </a:lnTo>
                <a:lnTo>
                  <a:pt x="10987811" y="635571"/>
                </a:lnTo>
                <a:lnTo>
                  <a:pt x="10985792" y="639051"/>
                </a:lnTo>
                <a:lnTo>
                  <a:pt x="10994479" y="646950"/>
                </a:lnTo>
                <a:lnTo>
                  <a:pt x="10997870" y="646049"/>
                </a:lnTo>
                <a:lnTo>
                  <a:pt x="10999889" y="642569"/>
                </a:lnTo>
                <a:close/>
              </a:path>
              <a:path w="11092180" h="652145">
                <a:moveTo>
                  <a:pt x="11000842" y="16776"/>
                </a:moveTo>
                <a:lnTo>
                  <a:pt x="10997197" y="5626"/>
                </a:lnTo>
                <a:lnTo>
                  <a:pt x="10993806" y="4737"/>
                </a:lnTo>
                <a:lnTo>
                  <a:pt x="10990339" y="6756"/>
                </a:lnTo>
                <a:lnTo>
                  <a:pt x="10993984" y="17907"/>
                </a:lnTo>
                <a:lnTo>
                  <a:pt x="10997375" y="18808"/>
                </a:lnTo>
                <a:lnTo>
                  <a:pt x="11000842" y="16776"/>
                </a:lnTo>
                <a:close/>
              </a:path>
              <a:path w="11092180" h="652145">
                <a:moveTo>
                  <a:pt x="11022635" y="28168"/>
                </a:moveTo>
                <a:lnTo>
                  <a:pt x="11021809" y="16459"/>
                </a:lnTo>
                <a:lnTo>
                  <a:pt x="11018736" y="14770"/>
                </a:lnTo>
                <a:lnTo>
                  <a:pt x="11014875" y="15887"/>
                </a:lnTo>
                <a:lnTo>
                  <a:pt x="11015701" y="27584"/>
                </a:lnTo>
                <a:lnTo>
                  <a:pt x="11018774" y="29286"/>
                </a:lnTo>
                <a:lnTo>
                  <a:pt x="11022635" y="28168"/>
                </a:lnTo>
                <a:close/>
              </a:path>
              <a:path w="11092180" h="652145">
                <a:moveTo>
                  <a:pt x="11023524" y="631215"/>
                </a:moveTo>
                <a:lnTo>
                  <a:pt x="11013186" y="625652"/>
                </a:lnTo>
                <a:lnTo>
                  <a:pt x="11010113" y="627341"/>
                </a:lnTo>
                <a:lnTo>
                  <a:pt x="11008995" y="631202"/>
                </a:lnTo>
                <a:lnTo>
                  <a:pt x="11019333" y="636765"/>
                </a:lnTo>
                <a:lnTo>
                  <a:pt x="11022406" y="635076"/>
                </a:lnTo>
                <a:lnTo>
                  <a:pt x="11023524" y="631215"/>
                </a:lnTo>
                <a:close/>
              </a:path>
              <a:path w="11092180" h="652145">
                <a:moveTo>
                  <a:pt x="11043679" y="31305"/>
                </a:moveTo>
                <a:lnTo>
                  <a:pt x="11040936" y="29095"/>
                </a:lnTo>
                <a:lnTo>
                  <a:pt x="11036948" y="29514"/>
                </a:lnTo>
                <a:lnTo>
                  <a:pt x="11035690" y="41186"/>
                </a:lnTo>
                <a:lnTo>
                  <a:pt x="11038421" y="43383"/>
                </a:lnTo>
                <a:lnTo>
                  <a:pt x="11042421" y="42964"/>
                </a:lnTo>
                <a:lnTo>
                  <a:pt x="11043679" y="31305"/>
                </a:lnTo>
                <a:close/>
              </a:path>
              <a:path w="11092180" h="652145">
                <a:moveTo>
                  <a:pt x="11044644" y="616191"/>
                </a:moveTo>
                <a:lnTo>
                  <a:pt x="11033506" y="612508"/>
                </a:lnTo>
                <a:lnTo>
                  <a:pt x="11030776" y="614705"/>
                </a:lnTo>
                <a:lnTo>
                  <a:pt x="11030344" y="618705"/>
                </a:lnTo>
                <a:lnTo>
                  <a:pt x="11041482" y="622388"/>
                </a:lnTo>
                <a:lnTo>
                  <a:pt x="11044212" y="620179"/>
                </a:lnTo>
                <a:lnTo>
                  <a:pt x="11044644" y="616191"/>
                </a:lnTo>
                <a:close/>
              </a:path>
              <a:path w="11092180" h="652145">
                <a:moveTo>
                  <a:pt x="11062272" y="50317"/>
                </a:moveTo>
                <a:lnTo>
                  <a:pt x="11060049" y="47599"/>
                </a:lnTo>
                <a:lnTo>
                  <a:pt x="11056049" y="47205"/>
                </a:lnTo>
                <a:lnTo>
                  <a:pt x="11052442" y="58356"/>
                </a:lnTo>
                <a:lnTo>
                  <a:pt x="11054652" y="61074"/>
                </a:lnTo>
                <a:lnTo>
                  <a:pt x="11058652" y="61480"/>
                </a:lnTo>
                <a:lnTo>
                  <a:pt x="11062272" y="50317"/>
                </a:lnTo>
                <a:close/>
              </a:path>
              <a:path w="11092180" h="652145">
                <a:moveTo>
                  <a:pt x="11062691" y="601014"/>
                </a:moveTo>
                <a:lnTo>
                  <a:pt x="11062284" y="597014"/>
                </a:lnTo>
                <a:lnTo>
                  <a:pt x="11050626" y="595718"/>
                </a:lnTo>
                <a:lnTo>
                  <a:pt x="11048403" y="598436"/>
                </a:lnTo>
                <a:lnTo>
                  <a:pt x="11048810" y="602437"/>
                </a:lnTo>
                <a:lnTo>
                  <a:pt x="11060468" y="603745"/>
                </a:lnTo>
                <a:lnTo>
                  <a:pt x="11062691" y="601014"/>
                </a:lnTo>
                <a:close/>
              </a:path>
              <a:path w="11092180" h="652145">
                <a:moveTo>
                  <a:pt x="11076648" y="72605"/>
                </a:moveTo>
                <a:lnTo>
                  <a:pt x="11074984" y="69519"/>
                </a:lnTo>
                <a:lnTo>
                  <a:pt x="11071136" y="68351"/>
                </a:lnTo>
                <a:lnTo>
                  <a:pt x="11065459" y="78625"/>
                </a:lnTo>
                <a:lnTo>
                  <a:pt x="11067123" y="81711"/>
                </a:lnTo>
                <a:lnTo>
                  <a:pt x="11070971" y="82880"/>
                </a:lnTo>
                <a:lnTo>
                  <a:pt x="11076648" y="72605"/>
                </a:lnTo>
                <a:close/>
              </a:path>
              <a:path w="11092180" h="652145">
                <a:moveTo>
                  <a:pt x="11076953" y="578662"/>
                </a:moveTo>
                <a:lnTo>
                  <a:pt x="11075797" y="574814"/>
                </a:lnTo>
                <a:lnTo>
                  <a:pt x="11064100" y="575767"/>
                </a:lnTo>
                <a:lnTo>
                  <a:pt x="11062437" y="578853"/>
                </a:lnTo>
                <a:lnTo>
                  <a:pt x="11063605" y="582701"/>
                </a:lnTo>
                <a:lnTo>
                  <a:pt x="11075302" y="581761"/>
                </a:lnTo>
                <a:lnTo>
                  <a:pt x="11076953" y="578662"/>
                </a:lnTo>
                <a:close/>
              </a:path>
              <a:path w="11092180" h="652145">
                <a:moveTo>
                  <a:pt x="11086744" y="97561"/>
                </a:moveTo>
                <a:lnTo>
                  <a:pt x="11085906" y="94145"/>
                </a:lnTo>
                <a:lnTo>
                  <a:pt x="11082477" y="92062"/>
                </a:lnTo>
                <a:lnTo>
                  <a:pt x="11074413" y="100584"/>
                </a:lnTo>
                <a:lnTo>
                  <a:pt x="11075238" y="103987"/>
                </a:lnTo>
                <a:lnTo>
                  <a:pt x="11078680" y="106070"/>
                </a:lnTo>
                <a:lnTo>
                  <a:pt x="11086744" y="97561"/>
                </a:lnTo>
                <a:close/>
              </a:path>
              <a:path w="11092180" h="652145">
                <a:moveTo>
                  <a:pt x="11086871" y="553656"/>
                </a:moveTo>
                <a:lnTo>
                  <a:pt x="11084776" y="550214"/>
                </a:lnTo>
                <a:lnTo>
                  <a:pt x="11073702" y="554062"/>
                </a:lnTo>
                <a:lnTo>
                  <a:pt x="11072863" y="557479"/>
                </a:lnTo>
                <a:lnTo>
                  <a:pt x="11074959" y="560908"/>
                </a:lnTo>
                <a:lnTo>
                  <a:pt x="11086046" y="557060"/>
                </a:lnTo>
                <a:lnTo>
                  <a:pt x="11086871" y="553656"/>
                </a:lnTo>
                <a:close/>
              </a:path>
              <a:path w="11092180" h="652145">
                <a:moveTo>
                  <a:pt x="11091113" y="123583"/>
                </a:moveTo>
                <a:lnTo>
                  <a:pt x="11090834" y="120065"/>
                </a:lnTo>
                <a:lnTo>
                  <a:pt x="11087773" y="117462"/>
                </a:lnTo>
                <a:lnTo>
                  <a:pt x="11078451" y="124574"/>
                </a:lnTo>
                <a:lnTo>
                  <a:pt x="11078718" y="128066"/>
                </a:lnTo>
                <a:lnTo>
                  <a:pt x="11081779" y="130683"/>
                </a:lnTo>
                <a:lnTo>
                  <a:pt x="11091113" y="123583"/>
                </a:lnTo>
                <a:close/>
              </a:path>
              <a:path w="11092180" h="652145">
                <a:moveTo>
                  <a:pt x="11091240" y="527646"/>
                </a:moveTo>
                <a:lnTo>
                  <a:pt x="11088637" y="524586"/>
                </a:lnTo>
                <a:lnTo>
                  <a:pt x="11078299" y="530161"/>
                </a:lnTo>
                <a:lnTo>
                  <a:pt x="11078032" y="533654"/>
                </a:lnTo>
                <a:lnTo>
                  <a:pt x="11080636" y="536714"/>
                </a:lnTo>
                <a:lnTo>
                  <a:pt x="11090961" y="531139"/>
                </a:lnTo>
                <a:lnTo>
                  <a:pt x="11091240" y="527646"/>
                </a:lnTo>
                <a:close/>
              </a:path>
              <a:path w="11092180" h="652145">
                <a:moveTo>
                  <a:pt x="11091558" y="501738"/>
                </a:moveTo>
                <a:lnTo>
                  <a:pt x="11088713" y="498894"/>
                </a:lnTo>
                <a:lnTo>
                  <a:pt x="11078870" y="505244"/>
                </a:lnTo>
                <a:lnTo>
                  <a:pt x="11078858" y="508762"/>
                </a:lnTo>
                <a:lnTo>
                  <a:pt x="11081703" y="511606"/>
                </a:lnTo>
                <a:lnTo>
                  <a:pt x="11091532" y="505256"/>
                </a:lnTo>
                <a:lnTo>
                  <a:pt x="11091558" y="501738"/>
                </a:lnTo>
                <a:close/>
              </a:path>
              <a:path w="11092180" h="652145">
                <a:moveTo>
                  <a:pt x="11091558" y="476326"/>
                </a:moveTo>
                <a:lnTo>
                  <a:pt x="11088713" y="473481"/>
                </a:lnTo>
                <a:lnTo>
                  <a:pt x="11078870" y="479831"/>
                </a:lnTo>
                <a:lnTo>
                  <a:pt x="11078858" y="483349"/>
                </a:lnTo>
                <a:lnTo>
                  <a:pt x="11081703" y="486194"/>
                </a:lnTo>
                <a:lnTo>
                  <a:pt x="11091532" y="479844"/>
                </a:lnTo>
                <a:lnTo>
                  <a:pt x="11091558" y="476326"/>
                </a:lnTo>
                <a:close/>
              </a:path>
              <a:path w="11092180" h="652145">
                <a:moveTo>
                  <a:pt x="11091558" y="450913"/>
                </a:moveTo>
                <a:lnTo>
                  <a:pt x="11088713" y="448068"/>
                </a:lnTo>
                <a:lnTo>
                  <a:pt x="11078870" y="454418"/>
                </a:lnTo>
                <a:lnTo>
                  <a:pt x="11078858" y="457936"/>
                </a:lnTo>
                <a:lnTo>
                  <a:pt x="11081703" y="460781"/>
                </a:lnTo>
                <a:lnTo>
                  <a:pt x="11091532" y="454431"/>
                </a:lnTo>
                <a:lnTo>
                  <a:pt x="11091558" y="450913"/>
                </a:lnTo>
                <a:close/>
              </a:path>
              <a:path w="11092180" h="652145">
                <a:moveTo>
                  <a:pt x="11091558" y="425500"/>
                </a:moveTo>
                <a:lnTo>
                  <a:pt x="11088713" y="422656"/>
                </a:lnTo>
                <a:lnTo>
                  <a:pt x="11078870" y="429006"/>
                </a:lnTo>
                <a:lnTo>
                  <a:pt x="11078858" y="432523"/>
                </a:lnTo>
                <a:lnTo>
                  <a:pt x="11081703" y="435368"/>
                </a:lnTo>
                <a:lnTo>
                  <a:pt x="11091532" y="429018"/>
                </a:lnTo>
                <a:lnTo>
                  <a:pt x="11091558" y="425500"/>
                </a:lnTo>
                <a:close/>
              </a:path>
              <a:path w="11092180" h="652145">
                <a:moveTo>
                  <a:pt x="11091558" y="400088"/>
                </a:moveTo>
                <a:lnTo>
                  <a:pt x="11088713" y="397243"/>
                </a:lnTo>
                <a:lnTo>
                  <a:pt x="11078870" y="403593"/>
                </a:lnTo>
                <a:lnTo>
                  <a:pt x="11078858" y="407111"/>
                </a:lnTo>
                <a:lnTo>
                  <a:pt x="11081703" y="409956"/>
                </a:lnTo>
                <a:lnTo>
                  <a:pt x="11091532" y="403606"/>
                </a:lnTo>
                <a:lnTo>
                  <a:pt x="11091558" y="400088"/>
                </a:lnTo>
                <a:close/>
              </a:path>
              <a:path w="11092180" h="652145">
                <a:moveTo>
                  <a:pt x="11091558" y="374675"/>
                </a:moveTo>
                <a:lnTo>
                  <a:pt x="11088713" y="371830"/>
                </a:lnTo>
                <a:lnTo>
                  <a:pt x="11078870" y="378180"/>
                </a:lnTo>
                <a:lnTo>
                  <a:pt x="11078858" y="381698"/>
                </a:lnTo>
                <a:lnTo>
                  <a:pt x="11081703" y="384543"/>
                </a:lnTo>
                <a:lnTo>
                  <a:pt x="11091532" y="378193"/>
                </a:lnTo>
                <a:lnTo>
                  <a:pt x="11091558" y="374675"/>
                </a:lnTo>
                <a:close/>
              </a:path>
              <a:path w="11092180" h="652145">
                <a:moveTo>
                  <a:pt x="11091558" y="349262"/>
                </a:moveTo>
                <a:lnTo>
                  <a:pt x="11088713" y="346417"/>
                </a:lnTo>
                <a:lnTo>
                  <a:pt x="11078870" y="352767"/>
                </a:lnTo>
                <a:lnTo>
                  <a:pt x="11078858" y="356285"/>
                </a:lnTo>
                <a:lnTo>
                  <a:pt x="11081703" y="359130"/>
                </a:lnTo>
                <a:lnTo>
                  <a:pt x="11091532" y="352780"/>
                </a:lnTo>
                <a:lnTo>
                  <a:pt x="11091558" y="349262"/>
                </a:lnTo>
                <a:close/>
              </a:path>
              <a:path w="11092180" h="652145">
                <a:moveTo>
                  <a:pt x="11091558" y="323850"/>
                </a:moveTo>
                <a:lnTo>
                  <a:pt x="11088713" y="321005"/>
                </a:lnTo>
                <a:lnTo>
                  <a:pt x="11078870" y="327355"/>
                </a:lnTo>
                <a:lnTo>
                  <a:pt x="11078858" y="330873"/>
                </a:lnTo>
                <a:lnTo>
                  <a:pt x="11081703" y="333717"/>
                </a:lnTo>
                <a:lnTo>
                  <a:pt x="11091532" y="327367"/>
                </a:lnTo>
                <a:lnTo>
                  <a:pt x="11091558" y="323850"/>
                </a:lnTo>
                <a:close/>
              </a:path>
              <a:path w="11092180" h="652145">
                <a:moveTo>
                  <a:pt x="11091558" y="298437"/>
                </a:moveTo>
                <a:lnTo>
                  <a:pt x="11088713" y="295592"/>
                </a:lnTo>
                <a:lnTo>
                  <a:pt x="11078870" y="301942"/>
                </a:lnTo>
                <a:lnTo>
                  <a:pt x="11078858" y="305460"/>
                </a:lnTo>
                <a:lnTo>
                  <a:pt x="11081703" y="308305"/>
                </a:lnTo>
                <a:lnTo>
                  <a:pt x="11091532" y="301955"/>
                </a:lnTo>
                <a:lnTo>
                  <a:pt x="11091558" y="298437"/>
                </a:lnTo>
                <a:close/>
              </a:path>
              <a:path w="11092180" h="652145">
                <a:moveTo>
                  <a:pt x="11091558" y="273024"/>
                </a:moveTo>
                <a:lnTo>
                  <a:pt x="11088713" y="270179"/>
                </a:lnTo>
                <a:lnTo>
                  <a:pt x="11078870" y="276529"/>
                </a:lnTo>
                <a:lnTo>
                  <a:pt x="11078858" y="280047"/>
                </a:lnTo>
                <a:lnTo>
                  <a:pt x="11081703" y="282892"/>
                </a:lnTo>
                <a:lnTo>
                  <a:pt x="11091532" y="276542"/>
                </a:lnTo>
                <a:lnTo>
                  <a:pt x="11091558" y="273024"/>
                </a:lnTo>
                <a:close/>
              </a:path>
              <a:path w="11092180" h="652145">
                <a:moveTo>
                  <a:pt x="11091558" y="247611"/>
                </a:moveTo>
                <a:lnTo>
                  <a:pt x="11088713" y="244767"/>
                </a:lnTo>
                <a:lnTo>
                  <a:pt x="11078870" y="251117"/>
                </a:lnTo>
                <a:lnTo>
                  <a:pt x="11078858" y="254635"/>
                </a:lnTo>
                <a:lnTo>
                  <a:pt x="11081703" y="257479"/>
                </a:lnTo>
                <a:lnTo>
                  <a:pt x="11091532" y="251129"/>
                </a:lnTo>
                <a:lnTo>
                  <a:pt x="11091558" y="247611"/>
                </a:lnTo>
                <a:close/>
              </a:path>
              <a:path w="11092180" h="652145">
                <a:moveTo>
                  <a:pt x="11091558" y="222199"/>
                </a:moveTo>
                <a:lnTo>
                  <a:pt x="11088713" y="219354"/>
                </a:lnTo>
                <a:lnTo>
                  <a:pt x="11078870" y="225704"/>
                </a:lnTo>
                <a:lnTo>
                  <a:pt x="11078858" y="229222"/>
                </a:lnTo>
                <a:lnTo>
                  <a:pt x="11081703" y="232067"/>
                </a:lnTo>
                <a:lnTo>
                  <a:pt x="11091532" y="225717"/>
                </a:lnTo>
                <a:lnTo>
                  <a:pt x="11091558" y="222199"/>
                </a:lnTo>
                <a:close/>
              </a:path>
              <a:path w="11092180" h="652145">
                <a:moveTo>
                  <a:pt x="11091558" y="196786"/>
                </a:moveTo>
                <a:lnTo>
                  <a:pt x="11088713" y="193941"/>
                </a:lnTo>
                <a:lnTo>
                  <a:pt x="11078870" y="200291"/>
                </a:lnTo>
                <a:lnTo>
                  <a:pt x="11078858" y="203809"/>
                </a:lnTo>
                <a:lnTo>
                  <a:pt x="11081703" y="206654"/>
                </a:lnTo>
                <a:lnTo>
                  <a:pt x="11091532" y="200304"/>
                </a:lnTo>
                <a:lnTo>
                  <a:pt x="11091558" y="196786"/>
                </a:lnTo>
                <a:close/>
              </a:path>
              <a:path w="11092180" h="652145">
                <a:moveTo>
                  <a:pt x="11091558" y="171373"/>
                </a:moveTo>
                <a:lnTo>
                  <a:pt x="11088713" y="168529"/>
                </a:lnTo>
                <a:lnTo>
                  <a:pt x="11078870" y="174879"/>
                </a:lnTo>
                <a:lnTo>
                  <a:pt x="11078858" y="178396"/>
                </a:lnTo>
                <a:lnTo>
                  <a:pt x="11081703" y="181241"/>
                </a:lnTo>
                <a:lnTo>
                  <a:pt x="11091532" y="174891"/>
                </a:lnTo>
                <a:lnTo>
                  <a:pt x="11091558" y="171373"/>
                </a:lnTo>
                <a:close/>
              </a:path>
              <a:path w="11092180" h="652145">
                <a:moveTo>
                  <a:pt x="11091558" y="145961"/>
                </a:moveTo>
                <a:lnTo>
                  <a:pt x="11088713" y="143116"/>
                </a:lnTo>
                <a:lnTo>
                  <a:pt x="11078870" y="149466"/>
                </a:lnTo>
                <a:lnTo>
                  <a:pt x="11078858" y="152984"/>
                </a:lnTo>
                <a:lnTo>
                  <a:pt x="11081703" y="155829"/>
                </a:lnTo>
                <a:lnTo>
                  <a:pt x="11091532" y="149479"/>
                </a:lnTo>
                <a:lnTo>
                  <a:pt x="11091558" y="14596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dirty="0">
              <a:highlight>
                <a:srgbClr val="805CE5"/>
              </a:highlight>
            </a:endParaRPr>
          </a:p>
        </p:txBody>
      </p:sp>
      <p:sp>
        <p:nvSpPr>
          <p:cNvPr id="15" name="object 14">
            <a:extLst>
              <a:ext uri="{FF2B5EF4-FFF2-40B4-BE49-F238E27FC236}">
                <a16:creationId xmlns:a16="http://schemas.microsoft.com/office/drawing/2014/main" id="{7B968B2E-EF1F-960B-4A2B-2E7E9E4B2D2C}"/>
              </a:ext>
            </a:extLst>
          </p:cNvPr>
          <p:cNvSpPr txBox="1"/>
          <p:nvPr/>
        </p:nvSpPr>
        <p:spPr>
          <a:xfrm>
            <a:off x="1007220" y="5726683"/>
            <a:ext cx="314198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u="sng" spc="-10">
                <a:solidFill>
                  <a:schemeClr val="accent1"/>
                </a:solidFill>
                <a:uFill>
                  <a:solidFill>
                    <a:srgbClr val="FF6200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https://github.com/microsoft/playwright</a:t>
            </a:r>
            <a:endParaRPr sz="120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object 15">
            <a:extLst>
              <a:ext uri="{FF2B5EF4-FFF2-40B4-BE49-F238E27FC236}">
                <a16:creationId xmlns:a16="http://schemas.microsoft.com/office/drawing/2014/main" id="{1B3D50F5-464C-E2FF-341A-0E427C65EA69}"/>
              </a:ext>
            </a:extLst>
          </p:cNvPr>
          <p:cNvSpPr txBox="1"/>
          <p:nvPr/>
        </p:nvSpPr>
        <p:spPr>
          <a:xfrm>
            <a:off x="6538734" y="5726683"/>
            <a:ext cx="178943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https://playwright.dev/</a:t>
            </a:r>
            <a:endParaRPr sz="120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" name="object 16">
            <a:extLst>
              <a:ext uri="{FF2B5EF4-FFF2-40B4-BE49-F238E27FC236}">
                <a16:creationId xmlns:a16="http://schemas.microsoft.com/office/drawing/2014/main" id="{896FFE79-C29A-1A22-186F-77C1856288C6}"/>
              </a:ext>
            </a:extLst>
          </p:cNvPr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513832" y="243840"/>
            <a:ext cx="2621280" cy="2621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7676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DD3D11-1B08-4544-ADC2-6CB8BB758A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5CC97B6-4702-514F-B535-E97FFD840144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1BA7CC"/>
                </a:solidFill>
                <a:effectLst/>
                <a:uLnTx/>
                <a:uFillTx/>
                <a:latin typeface="Arial (null)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1BA7CC"/>
              </a:solidFill>
              <a:effectLst/>
              <a:uLnTx/>
              <a:uFillTx/>
              <a:latin typeface="Arial (null)"/>
              <a:ea typeface="+mn-ea"/>
              <a:cs typeface="+mn-cs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57B5B72-E974-411D-9352-1EF739C4BA29}"/>
              </a:ext>
            </a:extLst>
          </p:cNvPr>
          <p:cNvGrpSpPr/>
          <p:nvPr/>
        </p:nvGrpSpPr>
        <p:grpSpPr>
          <a:xfrm>
            <a:off x="-4963" y="705271"/>
            <a:ext cx="12204000" cy="5752"/>
            <a:chOff x="0" y="1291091"/>
            <a:chExt cx="12174728" cy="5752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ABE2A427-D9C3-4D46-9BF0-EE8087946361}"/>
                </a:ext>
              </a:extLst>
            </p:cNvPr>
            <p:cNvCxnSpPr/>
            <p:nvPr/>
          </p:nvCxnSpPr>
          <p:spPr>
            <a:xfrm>
              <a:off x="0" y="1291091"/>
              <a:ext cx="4649638" cy="0"/>
            </a:xfrm>
            <a:prstGeom prst="line">
              <a:avLst/>
            </a:prstGeom>
            <a:ln w="762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8379A5B-086C-4E1B-AE82-DA79000A1D7E}"/>
                </a:ext>
              </a:extLst>
            </p:cNvPr>
            <p:cNvCxnSpPr/>
            <p:nvPr/>
          </p:nvCxnSpPr>
          <p:spPr>
            <a:xfrm>
              <a:off x="4137796" y="1296843"/>
              <a:ext cx="4649638" cy="0"/>
            </a:xfrm>
            <a:prstGeom prst="line">
              <a:avLst/>
            </a:prstGeom>
            <a:ln w="762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A76B70F1-7096-47E0-B92C-9144CAAFFEE3}"/>
                </a:ext>
              </a:extLst>
            </p:cNvPr>
            <p:cNvCxnSpPr>
              <a:cxnSpLocks/>
            </p:cNvCxnSpPr>
            <p:nvPr/>
          </p:nvCxnSpPr>
          <p:spPr>
            <a:xfrm>
              <a:off x="8022566" y="1291091"/>
              <a:ext cx="4152162" cy="2879"/>
            </a:xfrm>
            <a:prstGeom prst="line">
              <a:avLst/>
            </a:prstGeom>
            <a:ln w="762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Text Placeholder 1">
            <a:extLst>
              <a:ext uri="{FF2B5EF4-FFF2-40B4-BE49-F238E27FC236}">
                <a16:creationId xmlns:a16="http://schemas.microsoft.com/office/drawing/2014/main" id="{F271CF70-6F43-4805-A773-744362D92001}"/>
              </a:ext>
            </a:extLst>
          </p:cNvPr>
          <p:cNvSpPr txBox="1">
            <a:spLocks/>
          </p:cNvSpPr>
          <p:nvPr/>
        </p:nvSpPr>
        <p:spPr>
          <a:xfrm>
            <a:off x="286836" y="175820"/>
            <a:ext cx="11267930" cy="4776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i="0" kern="1200">
                <a:solidFill>
                  <a:srgbClr val="28B5DA"/>
                </a:solidFill>
                <a:latin typeface="Arial Bold"/>
                <a:ea typeface="+mn-ea"/>
                <a:cs typeface="Arial Black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GB" sz="2200" dirty="0"/>
              <a:t>Why Playwright?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8F27E5F3-6654-45B7-8164-714C64CC36B9}"/>
              </a:ext>
            </a:extLst>
          </p:cNvPr>
          <p:cNvGrpSpPr/>
          <p:nvPr/>
        </p:nvGrpSpPr>
        <p:grpSpPr>
          <a:xfrm>
            <a:off x="-422" y="6818283"/>
            <a:ext cx="12204000" cy="5752"/>
            <a:chOff x="0" y="1291091"/>
            <a:chExt cx="12174728" cy="5752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E4C60CE4-D3A1-4881-8354-DE6DBEFA4C45}"/>
                </a:ext>
              </a:extLst>
            </p:cNvPr>
            <p:cNvCxnSpPr/>
            <p:nvPr/>
          </p:nvCxnSpPr>
          <p:spPr>
            <a:xfrm>
              <a:off x="0" y="1291091"/>
              <a:ext cx="4649638" cy="0"/>
            </a:xfrm>
            <a:prstGeom prst="line">
              <a:avLst/>
            </a:prstGeom>
            <a:ln w="762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3073F925-E512-49E6-897A-03E6D4A3B096}"/>
                </a:ext>
              </a:extLst>
            </p:cNvPr>
            <p:cNvCxnSpPr/>
            <p:nvPr/>
          </p:nvCxnSpPr>
          <p:spPr>
            <a:xfrm>
              <a:off x="4137796" y="1296843"/>
              <a:ext cx="4649638" cy="0"/>
            </a:xfrm>
            <a:prstGeom prst="line">
              <a:avLst/>
            </a:prstGeom>
            <a:ln w="762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ACF06B19-D560-45C6-BE73-E4F85543933D}"/>
                </a:ext>
              </a:extLst>
            </p:cNvPr>
            <p:cNvCxnSpPr>
              <a:cxnSpLocks/>
            </p:cNvCxnSpPr>
            <p:nvPr/>
          </p:nvCxnSpPr>
          <p:spPr>
            <a:xfrm>
              <a:off x="8022566" y="1291091"/>
              <a:ext cx="4152162" cy="2879"/>
            </a:xfrm>
            <a:prstGeom prst="line">
              <a:avLst/>
            </a:prstGeom>
            <a:ln w="762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60BBDE33-7A16-65C0-1FC8-8DD779D5C6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7039" y="-6688"/>
            <a:ext cx="1783820" cy="642557"/>
          </a:xfrm>
          <a:prstGeom prst="rect">
            <a:avLst/>
          </a:prstGeom>
        </p:spPr>
      </p:pic>
      <p:sp>
        <p:nvSpPr>
          <p:cNvPr id="19" name="object 4">
            <a:extLst>
              <a:ext uri="{FF2B5EF4-FFF2-40B4-BE49-F238E27FC236}">
                <a16:creationId xmlns:a16="http://schemas.microsoft.com/office/drawing/2014/main" id="{54EF49AE-50C1-E446-EDEF-EC16DB9C8F95}"/>
              </a:ext>
            </a:extLst>
          </p:cNvPr>
          <p:cNvSpPr txBox="1"/>
          <p:nvPr/>
        </p:nvSpPr>
        <p:spPr>
          <a:xfrm>
            <a:off x="541019" y="5680964"/>
            <a:ext cx="893953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5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Source:</a:t>
            </a:r>
            <a:r>
              <a:rPr sz="1200" spc="475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  <a:r>
              <a:rPr sz="1200" dirty="0">
                <a:solidFill>
                  <a:schemeClr val="accent1"/>
                </a:solidFill>
                <a:uFill>
                  <a:solidFill>
                    <a:srgbClr val="EC6B15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https://www.slideshare.net/Applitools/playwright-</a:t>
            </a:r>
            <a:r>
              <a:rPr sz="1200" spc="200" dirty="0">
                <a:solidFill>
                  <a:schemeClr val="accent1"/>
                </a:solidFill>
                <a:uFill>
                  <a:solidFill>
                    <a:srgbClr val="EC6B15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a-</a:t>
            </a:r>
            <a:r>
              <a:rPr sz="1200" spc="125" dirty="0">
                <a:solidFill>
                  <a:schemeClr val="accent1"/>
                </a:solidFill>
                <a:uFill>
                  <a:solidFill>
                    <a:srgbClr val="EC6B15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new-</a:t>
            </a:r>
            <a:r>
              <a:rPr sz="1200" spc="70" dirty="0">
                <a:solidFill>
                  <a:schemeClr val="accent1"/>
                </a:solidFill>
                <a:uFill>
                  <a:solidFill>
                    <a:srgbClr val="EC6B15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test-</a:t>
            </a:r>
            <a:r>
              <a:rPr sz="1200" spc="100" dirty="0">
                <a:solidFill>
                  <a:schemeClr val="accent1"/>
                </a:solidFill>
                <a:uFill>
                  <a:solidFill>
                    <a:srgbClr val="EC6B15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automation-</a:t>
            </a:r>
            <a:r>
              <a:rPr sz="1200" spc="85" dirty="0">
                <a:solidFill>
                  <a:schemeClr val="accent1"/>
                </a:solidFill>
                <a:uFill>
                  <a:solidFill>
                    <a:srgbClr val="EC6B15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framework-</a:t>
            </a:r>
            <a:r>
              <a:rPr sz="1200" spc="65" dirty="0">
                <a:solidFill>
                  <a:schemeClr val="accent1"/>
                </a:solidFill>
                <a:uFill>
                  <a:solidFill>
                    <a:srgbClr val="EC6B15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for-</a:t>
            </a:r>
            <a:r>
              <a:rPr sz="1200" spc="95" dirty="0">
                <a:solidFill>
                  <a:schemeClr val="accent1"/>
                </a:solidFill>
                <a:uFill>
                  <a:solidFill>
                    <a:srgbClr val="EC6B15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the-</a:t>
            </a:r>
            <a:r>
              <a:rPr sz="1200" spc="125" dirty="0">
                <a:solidFill>
                  <a:schemeClr val="accent1"/>
                </a:solidFill>
                <a:uFill>
                  <a:solidFill>
                    <a:srgbClr val="EC6B15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modern-</a:t>
            </a:r>
            <a:r>
              <a:rPr sz="1200" spc="85" dirty="0">
                <a:solidFill>
                  <a:schemeClr val="accent1"/>
                </a:solidFill>
                <a:uFill>
                  <a:solidFill>
                    <a:srgbClr val="EC6B15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web</a:t>
            </a:r>
            <a:endParaRPr sz="12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" name="object 5">
            <a:extLst>
              <a:ext uri="{FF2B5EF4-FFF2-40B4-BE49-F238E27FC236}">
                <a16:creationId xmlns:a16="http://schemas.microsoft.com/office/drawing/2014/main" id="{BA6EF39F-97FB-6E72-E33E-8585D516FE24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53718" y="1871394"/>
            <a:ext cx="648201" cy="648195"/>
          </a:xfrm>
          <a:prstGeom prst="rect">
            <a:avLst/>
          </a:prstGeom>
        </p:spPr>
      </p:pic>
      <p:sp>
        <p:nvSpPr>
          <p:cNvPr id="21" name="object 6">
            <a:extLst>
              <a:ext uri="{FF2B5EF4-FFF2-40B4-BE49-F238E27FC236}">
                <a16:creationId xmlns:a16="http://schemas.microsoft.com/office/drawing/2014/main" id="{DCF7C57D-8656-6A33-9629-8EF331B200B3}"/>
              </a:ext>
            </a:extLst>
          </p:cNvPr>
          <p:cNvSpPr txBox="1"/>
          <p:nvPr/>
        </p:nvSpPr>
        <p:spPr>
          <a:xfrm>
            <a:off x="780981" y="2064028"/>
            <a:ext cx="19304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60" dirty="0">
                <a:solidFill>
                  <a:srgbClr val="FFFFFF"/>
                </a:solidFill>
                <a:latin typeface="Trebuchet MS"/>
                <a:cs typeface="Trebuchet MS"/>
              </a:rPr>
              <a:t>01</a:t>
            </a:r>
            <a:endParaRPr sz="1400" dirty="0">
              <a:latin typeface="Trebuchet MS"/>
              <a:cs typeface="Trebuchet MS"/>
            </a:endParaRPr>
          </a:p>
        </p:txBody>
      </p:sp>
      <p:sp>
        <p:nvSpPr>
          <p:cNvPr id="22" name="object 7">
            <a:extLst>
              <a:ext uri="{FF2B5EF4-FFF2-40B4-BE49-F238E27FC236}">
                <a16:creationId xmlns:a16="http://schemas.microsoft.com/office/drawing/2014/main" id="{4E846A00-6483-0D86-5864-27B88E652640}"/>
              </a:ext>
            </a:extLst>
          </p:cNvPr>
          <p:cNvSpPr txBox="1"/>
          <p:nvPr/>
        </p:nvSpPr>
        <p:spPr>
          <a:xfrm>
            <a:off x="1422793" y="1973603"/>
            <a:ext cx="19037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19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Dependable</a:t>
            </a:r>
            <a:endParaRPr sz="24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" name="object 8">
            <a:extLst>
              <a:ext uri="{FF2B5EF4-FFF2-40B4-BE49-F238E27FC236}">
                <a16:creationId xmlns:a16="http://schemas.microsoft.com/office/drawing/2014/main" id="{67A6CF9C-E6B4-3605-0F0A-88030E2FEDEB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560912" y="1871394"/>
            <a:ext cx="648207" cy="648195"/>
          </a:xfrm>
          <a:prstGeom prst="rect">
            <a:avLst/>
          </a:prstGeom>
        </p:spPr>
      </p:pic>
      <p:sp>
        <p:nvSpPr>
          <p:cNvPr id="28" name="object 9">
            <a:extLst>
              <a:ext uri="{FF2B5EF4-FFF2-40B4-BE49-F238E27FC236}">
                <a16:creationId xmlns:a16="http://schemas.microsoft.com/office/drawing/2014/main" id="{DB281954-F326-57BA-C44E-E5B6CAFF580B}"/>
              </a:ext>
            </a:extLst>
          </p:cNvPr>
          <p:cNvSpPr txBox="1"/>
          <p:nvPr/>
        </p:nvSpPr>
        <p:spPr>
          <a:xfrm>
            <a:off x="4765954" y="2064028"/>
            <a:ext cx="2387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70">
                <a:solidFill>
                  <a:srgbClr val="FFFFFF"/>
                </a:solidFill>
                <a:latin typeface="Trebuchet MS"/>
                <a:cs typeface="Trebuchet MS"/>
              </a:rPr>
              <a:t>02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29" name="object 10">
            <a:extLst>
              <a:ext uri="{FF2B5EF4-FFF2-40B4-BE49-F238E27FC236}">
                <a16:creationId xmlns:a16="http://schemas.microsoft.com/office/drawing/2014/main" id="{1AD88DD4-C92A-2939-865E-D51530463C95}"/>
              </a:ext>
            </a:extLst>
          </p:cNvPr>
          <p:cNvSpPr txBox="1"/>
          <p:nvPr/>
        </p:nvSpPr>
        <p:spPr>
          <a:xfrm>
            <a:off x="5472950" y="1973603"/>
            <a:ext cx="12109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Efficient</a:t>
            </a:r>
            <a:endParaRPr sz="24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1" name="object 11">
            <a:extLst>
              <a:ext uri="{FF2B5EF4-FFF2-40B4-BE49-F238E27FC236}">
                <a16:creationId xmlns:a16="http://schemas.microsoft.com/office/drawing/2014/main" id="{72ACF109-8739-9E85-C51E-44F1D9B40FA6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611069" y="1871394"/>
            <a:ext cx="648207" cy="648195"/>
          </a:xfrm>
          <a:prstGeom prst="rect">
            <a:avLst/>
          </a:prstGeom>
        </p:spPr>
      </p:pic>
      <p:sp>
        <p:nvSpPr>
          <p:cNvPr id="32" name="object 12">
            <a:extLst>
              <a:ext uri="{FF2B5EF4-FFF2-40B4-BE49-F238E27FC236}">
                <a16:creationId xmlns:a16="http://schemas.microsoft.com/office/drawing/2014/main" id="{9E971CDF-3ADB-3427-AEA2-CBEEB5F1EA8B}"/>
              </a:ext>
            </a:extLst>
          </p:cNvPr>
          <p:cNvSpPr txBox="1"/>
          <p:nvPr/>
        </p:nvSpPr>
        <p:spPr>
          <a:xfrm>
            <a:off x="8814523" y="2064028"/>
            <a:ext cx="24130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80">
                <a:solidFill>
                  <a:srgbClr val="FFFFFF"/>
                </a:solidFill>
                <a:latin typeface="Trebuchet MS"/>
                <a:cs typeface="Trebuchet MS"/>
              </a:rPr>
              <a:t>03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33" name="object 13">
            <a:extLst>
              <a:ext uri="{FF2B5EF4-FFF2-40B4-BE49-F238E27FC236}">
                <a16:creationId xmlns:a16="http://schemas.microsoft.com/office/drawing/2014/main" id="{F7CE5963-6052-C167-8F7F-04DBBCE721E6}"/>
              </a:ext>
            </a:extLst>
          </p:cNvPr>
          <p:cNvSpPr txBox="1"/>
          <p:nvPr/>
        </p:nvSpPr>
        <p:spPr>
          <a:xfrm>
            <a:off x="9523106" y="1973603"/>
            <a:ext cx="1557269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229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Capable</a:t>
            </a:r>
            <a:endParaRPr sz="24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4" name="object 14">
            <a:extLst>
              <a:ext uri="{FF2B5EF4-FFF2-40B4-BE49-F238E27FC236}">
                <a16:creationId xmlns:a16="http://schemas.microsoft.com/office/drawing/2014/main" id="{C811FFF6-C3CE-678E-737E-78AA5703710F}"/>
              </a:ext>
            </a:extLst>
          </p:cNvPr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53718" y="3372267"/>
            <a:ext cx="648201" cy="648195"/>
          </a:xfrm>
          <a:prstGeom prst="rect">
            <a:avLst/>
          </a:prstGeom>
        </p:spPr>
      </p:pic>
      <p:sp>
        <p:nvSpPr>
          <p:cNvPr id="35" name="object 15">
            <a:extLst>
              <a:ext uri="{FF2B5EF4-FFF2-40B4-BE49-F238E27FC236}">
                <a16:creationId xmlns:a16="http://schemas.microsoft.com/office/drawing/2014/main" id="{5BE3D789-8524-02C1-1BCD-A0E85AB4A823}"/>
              </a:ext>
            </a:extLst>
          </p:cNvPr>
          <p:cNvSpPr txBox="1"/>
          <p:nvPr/>
        </p:nvSpPr>
        <p:spPr>
          <a:xfrm>
            <a:off x="753995" y="3563644"/>
            <a:ext cx="24828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110">
                <a:solidFill>
                  <a:srgbClr val="FFFFFF"/>
                </a:solidFill>
                <a:latin typeface="Trebuchet MS"/>
                <a:cs typeface="Trebuchet MS"/>
              </a:rPr>
              <a:t>04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36" name="object 16">
            <a:extLst>
              <a:ext uri="{FF2B5EF4-FFF2-40B4-BE49-F238E27FC236}">
                <a16:creationId xmlns:a16="http://schemas.microsoft.com/office/drawing/2014/main" id="{B36033D3-2029-A4D0-4A87-CFC4020094A9}"/>
              </a:ext>
            </a:extLst>
          </p:cNvPr>
          <p:cNvSpPr txBox="1"/>
          <p:nvPr/>
        </p:nvSpPr>
        <p:spPr>
          <a:xfrm>
            <a:off x="1422793" y="3476267"/>
            <a:ext cx="16497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114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Ubiquitous</a:t>
            </a:r>
            <a:endParaRPr sz="24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7" name="object 17">
            <a:extLst>
              <a:ext uri="{FF2B5EF4-FFF2-40B4-BE49-F238E27FC236}">
                <a16:creationId xmlns:a16="http://schemas.microsoft.com/office/drawing/2014/main" id="{EFBED953-7073-A1F8-B9D8-5DE8AA4F4F80}"/>
              </a:ext>
            </a:extLst>
          </p:cNvPr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560912" y="3372267"/>
            <a:ext cx="648207" cy="648195"/>
          </a:xfrm>
          <a:prstGeom prst="rect">
            <a:avLst/>
          </a:prstGeom>
        </p:spPr>
      </p:pic>
      <p:sp>
        <p:nvSpPr>
          <p:cNvPr id="38" name="object 18">
            <a:extLst>
              <a:ext uri="{FF2B5EF4-FFF2-40B4-BE49-F238E27FC236}">
                <a16:creationId xmlns:a16="http://schemas.microsoft.com/office/drawing/2014/main" id="{26E13745-D88E-37AC-D953-E77B8773085D}"/>
              </a:ext>
            </a:extLst>
          </p:cNvPr>
          <p:cNvSpPr txBox="1"/>
          <p:nvPr/>
        </p:nvSpPr>
        <p:spPr>
          <a:xfrm>
            <a:off x="4761191" y="3563644"/>
            <a:ext cx="24765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110">
                <a:solidFill>
                  <a:srgbClr val="FFFFFF"/>
                </a:solidFill>
                <a:latin typeface="Trebuchet MS"/>
                <a:cs typeface="Trebuchet MS"/>
              </a:rPr>
              <a:t>05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39" name="object 19">
            <a:extLst>
              <a:ext uri="{FF2B5EF4-FFF2-40B4-BE49-F238E27FC236}">
                <a16:creationId xmlns:a16="http://schemas.microsoft.com/office/drawing/2014/main" id="{EFF7A652-BBFD-0723-466B-A68346D864B5}"/>
              </a:ext>
            </a:extLst>
          </p:cNvPr>
          <p:cNvSpPr txBox="1"/>
          <p:nvPr/>
        </p:nvSpPr>
        <p:spPr>
          <a:xfrm>
            <a:off x="5472950" y="3476267"/>
            <a:ext cx="14624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55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Delightful</a:t>
            </a:r>
            <a:endParaRPr sz="24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0" name="object 20">
            <a:extLst>
              <a:ext uri="{FF2B5EF4-FFF2-40B4-BE49-F238E27FC236}">
                <a16:creationId xmlns:a16="http://schemas.microsoft.com/office/drawing/2014/main" id="{BD2766DB-AE7E-D61F-719D-C0AD7CD122A8}"/>
              </a:ext>
            </a:extLst>
          </p:cNvPr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611069" y="3372267"/>
            <a:ext cx="648207" cy="648195"/>
          </a:xfrm>
          <a:prstGeom prst="rect">
            <a:avLst/>
          </a:prstGeom>
        </p:spPr>
      </p:pic>
      <p:sp>
        <p:nvSpPr>
          <p:cNvPr id="41" name="object 21">
            <a:extLst>
              <a:ext uri="{FF2B5EF4-FFF2-40B4-BE49-F238E27FC236}">
                <a16:creationId xmlns:a16="http://schemas.microsoft.com/office/drawing/2014/main" id="{F4901AB9-FF99-DC64-41AF-58F43D36FFB4}"/>
              </a:ext>
            </a:extLst>
          </p:cNvPr>
          <p:cNvSpPr txBox="1"/>
          <p:nvPr/>
        </p:nvSpPr>
        <p:spPr>
          <a:xfrm>
            <a:off x="8810549" y="3563644"/>
            <a:ext cx="24892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110">
                <a:solidFill>
                  <a:srgbClr val="FFFFFF"/>
                </a:solidFill>
                <a:latin typeface="Trebuchet MS"/>
                <a:cs typeface="Trebuchet MS"/>
              </a:rPr>
              <a:t>06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46" name="object 22">
            <a:extLst>
              <a:ext uri="{FF2B5EF4-FFF2-40B4-BE49-F238E27FC236}">
                <a16:creationId xmlns:a16="http://schemas.microsoft.com/office/drawing/2014/main" id="{76C62D5C-0BBC-73AA-E00C-41DD8B20400F}"/>
              </a:ext>
            </a:extLst>
          </p:cNvPr>
          <p:cNvSpPr txBox="1"/>
          <p:nvPr/>
        </p:nvSpPr>
        <p:spPr>
          <a:xfrm>
            <a:off x="9523107" y="3476267"/>
            <a:ext cx="8382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Lively</a:t>
            </a:r>
            <a:endParaRPr sz="24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29835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DD3D11-1B08-4544-ADC2-6CB8BB758A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5CC97B6-4702-514F-B535-E97FFD840144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1BA7CC"/>
                </a:solidFill>
                <a:effectLst/>
                <a:uLnTx/>
                <a:uFillTx/>
                <a:latin typeface="Arial (null)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1BA7CC"/>
              </a:solidFill>
              <a:effectLst/>
              <a:uLnTx/>
              <a:uFillTx/>
              <a:latin typeface="Arial (null)"/>
              <a:ea typeface="+mn-ea"/>
              <a:cs typeface="+mn-cs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57B5B72-E974-411D-9352-1EF739C4BA29}"/>
              </a:ext>
            </a:extLst>
          </p:cNvPr>
          <p:cNvGrpSpPr/>
          <p:nvPr/>
        </p:nvGrpSpPr>
        <p:grpSpPr>
          <a:xfrm>
            <a:off x="-4963" y="705271"/>
            <a:ext cx="12204000" cy="5752"/>
            <a:chOff x="0" y="1291091"/>
            <a:chExt cx="12174728" cy="5752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ABE2A427-D9C3-4D46-9BF0-EE8087946361}"/>
                </a:ext>
              </a:extLst>
            </p:cNvPr>
            <p:cNvCxnSpPr/>
            <p:nvPr/>
          </p:nvCxnSpPr>
          <p:spPr>
            <a:xfrm>
              <a:off x="0" y="1291091"/>
              <a:ext cx="4649638" cy="0"/>
            </a:xfrm>
            <a:prstGeom prst="line">
              <a:avLst/>
            </a:prstGeom>
            <a:ln w="762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8379A5B-086C-4E1B-AE82-DA79000A1D7E}"/>
                </a:ext>
              </a:extLst>
            </p:cNvPr>
            <p:cNvCxnSpPr/>
            <p:nvPr/>
          </p:nvCxnSpPr>
          <p:spPr>
            <a:xfrm>
              <a:off x="4137796" y="1296843"/>
              <a:ext cx="4649638" cy="0"/>
            </a:xfrm>
            <a:prstGeom prst="line">
              <a:avLst/>
            </a:prstGeom>
            <a:ln w="762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A76B70F1-7096-47E0-B92C-9144CAAFFEE3}"/>
                </a:ext>
              </a:extLst>
            </p:cNvPr>
            <p:cNvCxnSpPr>
              <a:cxnSpLocks/>
            </p:cNvCxnSpPr>
            <p:nvPr/>
          </p:nvCxnSpPr>
          <p:spPr>
            <a:xfrm>
              <a:off x="8022566" y="1291091"/>
              <a:ext cx="4152162" cy="2879"/>
            </a:xfrm>
            <a:prstGeom prst="line">
              <a:avLst/>
            </a:prstGeom>
            <a:ln w="762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Text Placeholder 1">
            <a:extLst>
              <a:ext uri="{FF2B5EF4-FFF2-40B4-BE49-F238E27FC236}">
                <a16:creationId xmlns:a16="http://schemas.microsoft.com/office/drawing/2014/main" id="{F271CF70-6F43-4805-A773-744362D92001}"/>
              </a:ext>
            </a:extLst>
          </p:cNvPr>
          <p:cNvSpPr txBox="1">
            <a:spLocks/>
          </p:cNvSpPr>
          <p:nvPr/>
        </p:nvSpPr>
        <p:spPr>
          <a:xfrm>
            <a:off x="286836" y="175820"/>
            <a:ext cx="11267930" cy="4776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i="0" kern="1200">
                <a:solidFill>
                  <a:srgbClr val="28B5DA"/>
                </a:solidFill>
                <a:latin typeface="Arial Bold"/>
                <a:ea typeface="+mn-ea"/>
                <a:cs typeface="Arial Black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GB" sz="2200" dirty="0"/>
              <a:t>Playwright Architecture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8F27E5F3-6654-45B7-8164-714C64CC36B9}"/>
              </a:ext>
            </a:extLst>
          </p:cNvPr>
          <p:cNvGrpSpPr/>
          <p:nvPr/>
        </p:nvGrpSpPr>
        <p:grpSpPr>
          <a:xfrm>
            <a:off x="-422" y="6818283"/>
            <a:ext cx="12204000" cy="5752"/>
            <a:chOff x="0" y="1291091"/>
            <a:chExt cx="12174728" cy="5752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E4C60CE4-D3A1-4881-8354-DE6DBEFA4C45}"/>
                </a:ext>
              </a:extLst>
            </p:cNvPr>
            <p:cNvCxnSpPr/>
            <p:nvPr/>
          </p:nvCxnSpPr>
          <p:spPr>
            <a:xfrm>
              <a:off x="0" y="1291091"/>
              <a:ext cx="4649638" cy="0"/>
            </a:xfrm>
            <a:prstGeom prst="line">
              <a:avLst/>
            </a:prstGeom>
            <a:ln w="762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3073F925-E512-49E6-897A-03E6D4A3B096}"/>
                </a:ext>
              </a:extLst>
            </p:cNvPr>
            <p:cNvCxnSpPr/>
            <p:nvPr/>
          </p:nvCxnSpPr>
          <p:spPr>
            <a:xfrm>
              <a:off x="4137796" y="1296843"/>
              <a:ext cx="4649638" cy="0"/>
            </a:xfrm>
            <a:prstGeom prst="line">
              <a:avLst/>
            </a:prstGeom>
            <a:ln w="762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ACF06B19-D560-45C6-BE73-E4F85543933D}"/>
                </a:ext>
              </a:extLst>
            </p:cNvPr>
            <p:cNvCxnSpPr>
              <a:cxnSpLocks/>
            </p:cNvCxnSpPr>
            <p:nvPr/>
          </p:nvCxnSpPr>
          <p:spPr>
            <a:xfrm>
              <a:off x="8022566" y="1291091"/>
              <a:ext cx="4152162" cy="2879"/>
            </a:xfrm>
            <a:prstGeom prst="line">
              <a:avLst/>
            </a:prstGeom>
            <a:ln w="762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60BBDE33-7A16-65C0-1FC8-8DD779D5C6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7039" y="-6688"/>
            <a:ext cx="1783820" cy="642557"/>
          </a:xfrm>
          <a:prstGeom prst="rect">
            <a:avLst/>
          </a:prstGeom>
        </p:spPr>
      </p:pic>
      <p:pic>
        <p:nvPicPr>
          <p:cNvPr id="4" name="object 4">
            <a:extLst>
              <a:ext uri="{FF2B5EF4-FFF2-40B4-BE49-F238E27FC236}">
                <a16:creationId xmlns:a16="http://schemas.microsoft.com/office/drawing/2014/main" id="{7D4ACE9B-DB4D-E42F-24D2-C768EE39F872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389492" y="1808162"/>
            <a:ext cx="755218" cy="1666862"/>
          </a:xfrm>
          <a:prstGeom prst="rect">
            <a:avLst/>
          </a:prstGeom>
        </p:spPr>
      </p:pic>
      <p:sp>
        <p:nvSpPr>
          <p:cNvPr id="5" name="object 5">
            <a:extLst>
              <a:ext uri="{FF2B5EF4-FFF2-40B4-BE49-F238E27FC236}">
                <a16:creationId xmlns:a16="http://schemas.microsoft.com/office/drawing/2014/main" id="{9F7E91E5-1AD0-7D7B-83D5-3378A1BAF9D0}"/>
              </a:ext>
            </a:extLst>
          </p:cNvPr>
          <p:cNvSpPr txBox="1"/>
          <p:nvPr/>
        </p:nvSpPr>
        <p:spPr>
          <a:xfrm>
            <a:off x="8626094" y="2411709"/>
            <a:ext cx="274320" cy="460375"/>
          </a:xfrm>
          <a:prstGeom prst="rect">
            <a:avLst/>
          </a:prstGeom>
        </p:spPr>
        <p:txBody>
          <a:bodyPr vert="vert270" wrap="square" lIns="0" tIns="215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sz="1400" spc="120">
                <a:solidFill>
                  <a:srgbClr val="FFFFFF"/>
                </a:solidFill>
                <a:latin typeface="Trebuchet MS"/>
                <a:cs typeface="Trebuchet MS"/>
              </a:rPr>
              <a:t>Java</a:t>
            </a:r>
            <a:endParaRPr sz="1400">
              <a:latin typeface="Trebuchet MS"/>
              <a:cs typeface="Trebuchet MS"/>
            </a:endParaRPr>
          </a:p>
        </p:txBody>
      </p:sp>
      <p:pic>
        <p:nvPicPr>
          <p:cNvPr id="6" name="object 6">
            <a:extLst>
              <a:ext uri="{FF2B5EF4-FFF2-40B4-BE49-F238E27FC236}">
                <a16:creationId xmlns:a16="http://schemas.microsoft.com/office/drawing/2014/main" id="{23CDECA7-0468-A687-9E37-8931866DA73B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220772" y="1808162"/>
            <a:ext cx="755230" cy="1666862"/>
          </a:xfrm>
          <a:prstGeom prst="rect">
            <a:avLst/>
          </a:prstGeom>
        </p:spPr>
      </p:pic>
      <p:sp>
        <p:nvSpPr>
          <p:cNvPr id="7" name="object 7">
            <a:extLst>
              <a:ext uri="{FF2B5EF4-FFF2-40B4-BE49-F238E27FC236}">
                <a16:creationId xmlns:a16="http://schemas.microsoft.com/office/drawing/2014/main" id="{11EB1982-4679-7DC0-732C-064653C56386}"/>
              </a:ext>
            </a:extLst>
          </p:cNvPr>
          <p:cNvSpPr txBox="1"/>
          <p:nvPr/>
        </p:nvSpPr>
        <p:spPr>
          <a:xfrm>
            <a:off x="9457435" y="2488016"/>
            <a:ext cx="274320" cy="311150"/>
          </a:xfrm>
          <a:prstGeom prst="rect">
            <a:avLst/>
          </a:prstGeom>
        </p:spPr>
        <p:txBody>
          <a:bodyPr vert="vert270" wrap="square" lIns="0" tIns="215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sz="1400" spc="300">
                <a:solidFill>
                  <a:srgbClr val="FFFFFF"/>
                </a:solidFill>
                <a:latin typeface="Trebuchet MS"/>
                <a:cs typeface="Trebuchet MS"/>
              </a:rPr>
              <a:t>C#</a:t>
            </a:r>
            <a:endParaRPr sz="1400">
              <a:latin typeface="Trebuchet MS"/>
              <a:cs typeface="Trebuchet MS"/>
            </a:endParaRPr>
          </a:p>
        </p:txBody>
      </p:sp>
      <p:pic>
        <p:nvPicPr>
          <p:cNvPr id="8" name="object 8">
            <a:extLst>
              <a:ext uri="{FF2B5EF4-FFF2-40B4-BE49-F238E27FC236}">
                <a16:creationId xmlns:a16="http://schemas.microsoft.com/office/drawing/2014/main" id="{B06140BA-7C40-D7D3-D34D-6DED7819614E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052050" y="1808162"/>
            <a:ext cx="755230" cy="1666862"/>
          </a:xfrm>
          <a:prstGeom prst="rect">
            <a:avLst/>
          </a:prstGeom>
        </p:spPr>
      </p:pic>
      <p:sp>
        <p:nvSpPr>
          <p:cNvPr id="9" name="object 9">
            <a:extLst>
              <a:ext uri="{FF2B5EF4-FFF2-40B4-BE49-F238E27FC236}">
                <a16:creationId xmlns:a16="http://schemas.microsoft.com/office/drawing/2014/main" id="{CBA695F2-84FA-19C0-2A5E-C4E7EF68ECEB}"/>
              </a:ext>
            </a:extLst>
          </p:cNvPr>
          <p:cNvSpPr txBox="1"/>
          <p:nvPr/>
        </p:nvSpPr>
        <p:spPr>
          <a:xfrm>
            <a:off x="10288651" y="2158025"/>
            <a:ext cx="274320" cy="970280"/>
          </a:xfrm>
          <a:prstGeom prst="rect">
            <a:avLst/>
          </a:prstGeom>
        </p:spPr>
        <p:txBody>
          <a:bodyPr vert="vert270" wrap="square" lIns="0" tIns="215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sz="1400" spc="80">
                <a:solidFill>
                  <a:srgbClr val="FFFFFF"/>
                </a:solidFill>
                <a:latin typeface="Trebuchet MS"/>
                <a:cs typeface="Trebuchet MS"/>
              </a:rPr>
              <a:t>JavaScript</a:t>
            </a:r>
            <a:endParaRPr sz="1400">
              <a:latin typeface="Trebuchet MS"/>
              <a:cs typeface="Trebuchet MS"/>
            </a:endParaRPr>
          </a:p>
        </p:txBody>
      </p:sp>
      <p:pic>
        <p:nvPicPr>
          <p:cNvPr id="10" name="object 10">
            <a:extLst>
              <a:ext uri="{FF2B5EF4-FFF2-40B4-BE49-F238E27FC236}">
                <a16:creationId xmlns:a16="http://schemas.microsoft.com/office/drawing/2014/main" id="{6B3C928B-B988-F8B1-193A-122F47C022FD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883340" y="1808162"/>
            <a:ext cx="755218" cy="1666862"/>
          </a:xfrm>
          <a:prstGeom prst="rect">
            <a:avLst/>
          </a:prstGeom>
        </p:spPr>
      </p:pic>
      <p:sp>
        <p:nvSpPr>
          <p:cNvPr id="11" name="object 11">
            <a:extLst>
              <a:ext uri="{FF2B5EF4-FFF2-40B4-BE49-F238E27FC236}">
                <a16:creationId xmlns:a16="http://schemas.microsoft.com/office/drawing/2014/main" id="{B211C4DC-E073-9441-4130-645C197C74F7}"/>
              </a:ext>
            </a:extLst>
          </p:cNvPr>
          <p:cNvSpPr txBox="1"/>
          <p:nvPr/>
        </p:nvSpPr>
        <p:spPr>
          <a:xfrm>
            <a:off x="11119993" y="2323795"/>
            <a:ext cx="274320" cy="636905"/>
          </a:xfrm>
          <a:prstGeom prst="rect">
            <a:avLst/>
          </a:prstGeom>
        </p:spPr>
        <p:txBody>
          <a:bodyPr vert="vert270" wrap="square" lIns="0" tIns="215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sz="1400" spc="70">
                <a:solidFill>
                  <a:srgbClr val="FFFFFF"/>
                </a:solidFill>
                <a:latin typeface="Trebuchet MS"/>
                <a:cs typeface="Trebuchet MS"/>
              </a:rPr>
              <a:t>Python</a:t>
            </a:r>
            <a:endParaRPr sz="1400">
              <a:latin typeface="Trebuchet MS"/>
              <a:cs typeface="Trebuchet MS"/>
            </a:endParaRPr>
          </a:p>
        </p:txBody>
      </p:sp>
      <p:pic>
        <p:nvPicPr>
          <p:cNvPr id="12" name="object 12">
            <a:extLst>
              <a:ext uri="{FF2B5EF4-FFF2-40B4-BE49-F238E27FC236}">
                <a16:creationId xmlns:a16="http://schemas.microsoft.com/office/drawing/2014/main" id="{54276B8E-5B4D-4ECE-0B56-E85C43CBD8B5}"/>
              </a:ext>
            </a:extLst>
          </p:cNvPr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389492" y="3548583"/>
            <a:ext cx="3249066" cy="654075"/>
          </a:xfrm>
          <a:prstGeom prst="rect">
            <a:avLst/>
          </a:prstGeom>
        </p:spPr>
      </p:pic>
      <p:sp>
        <p:nvSpPr>
          <p:cNvPr id="13" name="object 13">
            <a:extLst>
              <a:ext uri="{FF2B5EF4-FFF2-40B4-BE49-F238E27FC236}">
                <a16:creationId xmlns:a16="http://schemas.microsoft.com/office/drawing/2014/main" id="{AC96DD64-CDB2-1982-810D-71D132903036}"/>
              </a:ext>
            </a:extLst>
          </p:cNvPr>
          <p:cNvSpPr txBox="1"/>
          <p:nvPr/>
        </p:nvSpPr>
        <p:spPr>
          <a:xfrm>
            <a:off x="9141688" y="3744467"/>
            <a:ext cx="174434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195">
                <a:solidFill>
                  <a:srgbClr val="FFFFFF"/>
                </a:solidFill>
                <a:latin typeface="Trebuchet MS"/>
                <a:cs typeface="Trebuchet MS"/>
              </a:rPr>
              <a:t>Common</a:t>
            </a:r>
            <a:r>
              <a:rPr sz="1400" spc="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00">
                <a:solidFill>
                  <a:srgbClr val="FFFFFF"/>
                </a:solidFill>
                <a:latin typeface="Trebuchet MS"/>
                <a:cs typeface="Trebuchet MS"/>
              </a:rPr>
              <a:t>Driver</a:t>
            </a:r>
            <a:r>
              <a:rPr sz="1400" spc="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00" spc="-25">
                <a:solidFill>
                  <a:srgbClr val="FFFFFF"/>
                </a:solidFill>
                <a:latin typeface="Trebuchet MS"/>
                <a:cs typeface="Trebuchet MS"/>
              </a:rPr>
              <a:t>API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14" name="object 14">
            <a:extLst>
              <a:ext uri="{FF2B5EF4-FFF2-40B4-BE49-F238E27FC236}">
                <a16:creationId xmlns:a16="http://schemas.microsoft.com/office/drawing/2014/main" id="{0FCF2DF3-0A0C-BD20-8BF6-5BDED337BA17}"/>
              </a:ext>
            </a:extLst>
          </p:cNvPr>
          <p:cNvSpPr/>
          <p:nvPr/>
        </p:nvSpPr>
        <p:spPr>
          <a:xfrm>
            <a:off x="8389493" y="5511774"/>
            <a:ext cx="3249295" cy="654685"/>
          </a:xfrm>
          <a:custGeom>
            <a:avLst/>
            <a:gdLst/>
            <a:ahLst/>
            <a:cxnLst/>
            <a:rect l="l" t="t" r="r" b="b"/>
            <a:pathLst>
              <a:path w="3249295" h="654685">
                <a:moveTo>
                  <a:pt x="3140062" y="0"/>
                </a:moveTo>
                <a:lnTo>
                  <a:pt x="109016" y="0"/>
                </a:lnTo>
                <a:lnTo>
                  <a:pt x="66581" y="8568"/>
                </a:lnTo>
                <a:lnTo>
                  <a:pt x="31929" y="31934"/>
                </a:lnTo>
                <a:lnTo>
                  <a:pt x="8566" y="66587"/>
                </a:lnTo>
                <a:lnTo>
                  <a:pt x="0" y="109018"/>
                </a:lnTo>
                <a:lnTo>
                  <a:pt x="0" y="545064"/>
                </a:lnTo>
                <a:lnTo>
                  <a:pt x="8566" y="587498"/>
                </a:lnTo>
                <a:lnTo>
                  <a:pt x="31929" y="622149"/>
                </a:lnTo>
                <a:lnTo>
                  <a:pt x="66581" y="645512"/>
                </a:lnTo>
                <a:lnTo>
                  <a:pt x="109016" y="654079"/>
                </a:lnTo>
                <a:lnTo>
                  <a:pt x="3140062" y="654079"/>
                </a:lnTo>
                <a:lnTo>
                  <a:pt x="3182490" y="645512"/>
                </a:lnTo>
                <a:lnTo>
                  <a:pt x="3217138" y="622149"/>
                </a:lnTo>
                <a:lnTo>
                  <a:pt x="3240499" y="587498"/>
                </a:lnTo>
                <a:lnTo>
                  <a:pt x="3249066" y="545064"/>
                </a:lnTo>
                <a:lnTo>
                  <a:pt x="3249066" y="109018"/>
                </a:lnTo>
                <a:lnTo>
                  <a:pt x="3240499" y="66587"/>
                </a:lnTo>
                <a:lnTo>
                  <a:pt x="3217138" y="31934"/>
                </a:lnTo>
                <a:lnTo>
                  <a:pt x="3182490" y="8568"/>
                </a:lnTo>
                <a:lnTo>
                  <a:pt x="3140062" y="0"/>
                </a:lnTo>
                <a:close/>
              </a:path>
            </a:pathLst>
          </a:custGeom>
          <a:solidFill>
            <a:srgbClr val="71707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>
            <a:extLst>
              <a:ext uri="{FF2B5EF4-FFF2-40B4-BE49-F238E27FC236}">
                <a16:creationId xmlns:a16="http://schemas.microsoft.com/office/drawing/2014/main" id="{BC2B79D2-6486-9394-3D7F-CC190A9E21A0}"/>
              </a:ext>
            </a:extLst>
          </p:cNvPr>
          <p:cNvSpPr txBox="1"/>
          <p:nvPr/>
        </p:nvSpPr>
        <p:spPr>
          <a:xfrm>
            <a:off x="8805938" y="5707380"/>
            <a:ext cx="241554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FFFFFF"/>
                </a:solidFill>
                <a:latin typeface="Trebuchet MS"/>
                <a:cs typeface="Trebuchet MS"/>
              </a:rPr>
              <a:t>OS:</a:t>
            </a:r>
            <a:r>
              <a:rPr sz="1400" spc="-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00" spc="70" dirty="0">
                <a:solidFill>
                  <a:srgbClr val="FFFFFF"/>
                </a:solidFill>
                <a:latin typeface="Trebuchet MS"/>
                <a:cs typeface="Trebuchet MS"/>
              </a:rPr>
              <a:t>Windows,</a:t>
            </a:r>
            <a:r>
              <a:rPr sz="1400" spc="-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00" spc="-30" dirty="0">
                <a:solidFill>
                  <a:srgbClr val="FFFFFF"/>
                </a:solidFill>
                <a:latin typeface="Trebuchet MS"/>
                <a:cs typeface="Trebuchet MS"/>
              </a:rPr>
              <a:t>Linux,</a:t>
            </a:r>
            <a:r>
              <a:rPr sz="1400" spc="-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00" spc="175" dirty="0">
                <a:solidFill>
                  <a:srgbClr val="FFFFFF"/>
                </a:solidFill>
                <a:latin typeface="Trebuchet MS"/>
                <a:cs typeface="Trebuchet MS"/>
              </a:rPr>
              <a:t>macOS</a:t>
            </a:r>
            <a:endParaRPr sz="1400" dirty="0">
              <a:latin typeface="Trebuchet MS"/>
              <a:cs typeface="Trebuchet MS"/>
            </a:endParaRPr>
          </a:p>
        </p:txBody>
      </p:sp>
      <p:grpSp>
        <p:nvGrpSpPr>
          <p:cNvPr id="16" name="object 16">
            <a:extLst>
              <a:ext uri="{FF2B5EF4-FFF2-40B4-BE49-F238E27FC236}">
                <a16:creationId xmlns:a16="http://schemas.microsoft.com/office/drawing/2014/main" id="{F987516D-9C6D-293C-04D8-373543E7842A}"/>
              </a:ext>
            </a:extLst>
          </p:cNvPr>
          <p:cNvGrpSpPr/>
          <p:nvPr/>
        </p:nvGrpSpPr>
        <p:grpSpPr>
          <a:xfrm>
            <a:off x="8386915" y="4276229"/>
            <a:ext cx="3254375" cy="1162050"/>
            <a:chOff x="8386915" y="4276229"/>
            <a:chExt cx="3254375" cy="1162050"/>
          </a:xfrm>
        </p:grpSpPr>
        <p:sp>
          <p:nvSpPr>
            <p:cNvPr id="17" name="object 17">
              <a:extLst>
                <a:ext uri="{FF2B5EF4-FFF2-40B4-BE49-F238E27FC236}">
                  <a16:creationId xmlns:a16="http://schemas.microsoft.com/office/drawing/2014/main" id="{7219815D-73C4-262D-9F1C-F9717BA6A91C}"/>
                </a:ext>
              </a:extLst>
            </p:cNvPr>
            <p:cNvSpPr/>
            <p:nvPr/>
          </p:nvSpPr>
          <p:spPr>
            <a:xfrm>
              <a:off x="8386915" y="4276229"/>
              <a:ext cx="3254375" cy="1162050"/>
            </a:xfrm>
            <a:custGeom>
              <a:avLst/>
              <a:gdLst/>
              <a:ahLst/>
              <a:cxnLst/>
              <a:rect l="l" t="t" r="r" b="b"/>
              <a:pathLst>
                <a:path w="3254375" h="1162050">
                  <a:moveTo>
                    <a:pt x="3142856" y="0"/>
                  </a:moveTo>
                  <a:lnTo>
                    <a:pt x="111366" y="0"/>
                  </a:lnTo>
                  <a:lnTo>
                    <a:pt x="68017" y="8751"/>
                  </a:lnTo>
                  <a:lnTo>
                    <a:pt x="32618" y="32618"/>
                  </a:lnTo>
                  <a:lnTo>
                    <a:pt x="8751" y="68017"/>
                  </a:lnTo>
                  <a:lnTo>
                    <a:pt x="0" y="111366"/>
                  </a:lnTo>
                  <a:lnTo>
                    <a:pt x="0" y="1050480"/>
                  </a:lnTo>
                  <a:lnTo>
                    <a:pt x="8751" y="1093829"/>
                  </a:lnTo>
                  <a:lnTo>
                    <a:pt x="32618" y="1129228"/>
                  </a:lnTo>
                  <a:lnTo>
                    <a:pt x="68017" y="1153095"/>
                  </a:lnTo>
                  <a:lnTo>
                    <a:pt x="111366" y="1161846"/>
                  </a:lnTo>
                  <a:lnTo>
                    <a:pt x="3142856" y="1161846"/>
                  </a:lnTo>
                  <a:lnTo>
                    <a:pt x="3186205" y="1153095"/>
                  </a:lnTo>
                  <a:lnTo>
                    <a:pt x="3221604" y="1129228"/>
                  </a:lnTo>
                  <a:lnTo>
                    <a:pt x="3245470" y="1093829"/>
                  </a:lnTo>
                  <a:lnTo>
                    <a:pt x="3254222" y="1050480"/>
                  </a:lnTo>
                  <a:lnTo>
                    <a:pt x="3254222" y="111366"/>
                  </a:lnTo>
                  <a:lnTo>
                    <a:pt x="3245470" y="68017"/>
                  </a:lnTo>
                  <a:lnTo>
                    <a:pt x="3221604" y="32618"/>
                  </a:lnTo>
                  <a:lnTo>
                    <a:pt x="3186205" y="8751"/>
                  </a:lnTo>
                  <a:lnTo>
                    <a:pt x="3142856" y="0"/>
                  </a:lnTo>
                  <a:close/>
                </a:path>
              </a:pathLst>
            </a:custGeom>
            <a:solidFill>
              <a:srgbClr val="C9CB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>
              <a:extLst>
                <a:ext uri="{FF2B5EF4-FFF2-40B4-BE49-F238E27FC236}">
                  <a16:creationId xmlns:a16="http://schemas.microsoft.com/office/drawing/2014/main" id="{2B117252-B581-1998-A4CD-1DFD68276C18}"/>
                </a:ext>
              </a:extLst>
            </p:cNvPr>
            <p:cNvSpPr/>
            <p:nvPr/>
          </p:nvSpPr>
          <p:spPr>
            <a:xfrm>
              <a:off x="8585136" y="4451273"/>
              <a:ext cx="883919" cy="812165"/>
            </a:xfrm>
            <a:custGeom>
              <a:avLst/>
              <a:gdLst/>
              <a:ahLst/>
              <a:cxnLst/>
              <a:rect l="l" t="t" r="r" b="b"/>
              <a:pathLst>
                <a:path w="883920" h="812164">
                  <a:moveTo>
                    <a:pt x="764857" y="0"/>
                  </a:moveTo>
                  <a:lnTo>
                    <a:pt x="118745" y="0"/>
                  </a:lnTo>
                  <a:lnTo>
                    <a:pt x="72528" y="9333"/>
                  </a:lnTo>
                  <a:lnTo>
                    <a:pt x="34783" y="34783"/>
                  </a:lnTo>
                  <a:lnTo>
                    <a:pt x="9333" y="72528"/>
                  </a:lnTo>
                  <a:lnTo>
                    <a:pt x="0" y="118744"/>
                  </a:lnTo>
                  <a:lnTo>
                    <a:pt x="0" y="693140"/>
                  </a:lnTo>
                  <a:lnTo>
                    <a:pt x="9333" y="739362"/>
                  </a:lnTo>
                  <a:lnTo>
                    <a:pt x="34783" y="777106"/>
                  </a:lnTo>
                  <a:lnTo>
                    <a:pt x="72528" y="802554"/>
                  </a:lnTo>
                  <a:lnTo>
                    <a:pt x="118745" y="811885"/>
                  </a:lnTo>
                  <a:lnTo>
                    <a:pt x="764857" y="811885"/>
                  </a:lnTo>
                  <a:lnTo>
                    <a:pt x="811079" y="802554"/>
                  </a:lnTo>
                  <a:lnTo>
                    <a:pt x="848823" y="777106"/>
                  </a:lnTo>
                  <a:lnTo>
                    <a:pt x="874271" y="739362"/>
                  </a:lnTo>
                  <a:lnTo>
                    <a:pt x="883602" y="693140"/>
                  </a:lnTo>
                  <a:lnTo>
                    <a:pt x="883602" y="118744"/>
                  </a:lnTo>
                  <a:lnTo>
                    <a:pt x="874271" y="72528"/>
                  </a:lnTo>
                  <a:lnTo>
                    <a:pt x="848823" y="34783"/>
                  </a:lnTo>
                  <a:lnTo>
                    <a:pt x="811079" y="9333"/>
                  </a:lnTo>
                  <a:lnTo>
                    <a:pt x="76485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>
            <a:extLst>
              <a:ext uri="{FF2B5EF4-FFF2-40B4-BE49-F238E27FC236}">
                <a16:creationId xmlns:a16="http://schemas.microsoft.com/office/drawing/2014/main" id="{1FDF5765-A80C-BC55-662C-8351B533C87E}"/>
              </a:ext>
            </a:extLst>
          </p:cNvPr>
          <p:cNvSpPr txBox="1"/>
          <p:nvPr/>
        </p:nvSpPr>
        <p:spPr>
          <a:xfrm>
            <a:off x="8673718" y="4755388"/>
            <a:ext cx="70739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85">
                <a:latin typeface="Trebuchet MS"/>
                <a:cs typeface="Trebuchet MS"/>
              </a:rPr>
              <a:t>Chromium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20" name="object 20">
            <a:extLst>
              <a:ext uri="{FF2B5EF4-FFF2-40B4-BE49-F238E27FC236}">
                <a16:creationId xmlns:a16="http://schemas.microsoft.com/office/drawing/2014/main" id="{6388F75B-18B6-E5DD-E04E-75517EEF63A0}"/>
              </a:ext>
            </a:extLst>
          </p:cNvPr>
          <p:cNvSpPr/>
          <p:nvPr/>
        </p:nvSpPr>
        <p:spPr>
          <a:xfrm>
            <a:off x="9569577" y="4451273"/>
            <a:ext cx="883919" cy="812165"/>
          </a:xfrm>
          <a:custGeom>
            <a:avLst/>
            <a:gdLst/>
            <a:ahLst/>
            <a:cxnLst/>
            <a:rect l="l" t="t" r="r" b="b"/>
            <a:pathLst>
              <a:path w="883920" h="812164">
                <a:moveTo>
                  <a:pt x="764844" y="0"/>
                </a:moveTo>
                <a:lnTo>
                  <a:pt x="118745" y="0"/>
                </a:lnTo>
                <a:lnTo>
                  <a:pt x="72523" y="9333"/>
                </a:lnTo>
                <a:lnTo>
                  <a:pt x="34778" y="34783"/>
                </a:lnTo>
                <a:lnTo>
                  <a:pt x="9331" y="72528"/>
                </a:lnTo>
                <a:lnTo>
                  <a:pt x="0" y="118744"/>
                </a:lnTo>
                <a:lnTo>
                  <a:pt x="0" y="693140"/>
                </a:lnTo>
                <a:lnTo>
                  <a:pt x="9331" y="739362"/>
                </a:lnTo>
                <a:lnTo>
                  <a:pt x="34778" y="777106"/>
                </a:lnTo>
                <a:lnTo>
                  <a:pt x="72523" y="802554"/>
                </a:lnTo>
                <a:lnTo>
                  <a:pt x="118745" y="811885"/>
                </a:lnTo>
                <a:lnTo>
                  <a:pt x="764844" y="811885"/>
                </a:lnTo>
                <a:lnTo>
                  <a:pt x="811066" y="802554"/>
                </a:lnTo>
                <a:lnTo>
                  <a:pt x="848810" y="777106"/>
                </a:lnTo>
                <a:lnTo>
                  <a:pt x="874258" y="739362"/>
                </a:lnTo>
                <a:lnTo>
                  <a:pt x="883589" y="693140"/>
                </a:lnTo>
                <a:lnTo>
                  <a:pt x="883589" y="118744"/>
                </a:lnTo>
                <a:lnTo>
                  <a:pt x="874258" y="72528"/>
                </a:lnTo>
                <a:lnTo>
                  <a:pt x="848810" y="34783"/>
                </a:lnTo>
                <a:lnTo>
                  <a:pt x="811066" y="9333"/>
                </a:lnTo>
                <a:lnTo>
                  <a:pt x="7648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>
            <a:extLst>
              <a:ext uri="{FF2B5EF4-FFF2-40B4-BE49-F238E27FC236}">
                <a16:creationId xmlns:a16="http://schemas.microsoft.com/office/drawing/2014/main" id="{8D50A5D3-BDEA-8E21-D321-0DE45E0B0D04}"/>
              </a:ext>
            </a:extLst>
          </p:cNvPr>
          <p:cNvSpPr txBox="1"/>
          <p:nvPr/>
        </p:nvSpPr>
        <p:spPr>
          <a:xfrm>
            <a:off x="9782771" y="4755388"/>
            <a:ext cx="457834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10">
                <a:latin typeface="Trebuchet MS"/>
                <a:cs typeface="Trebuchet MS"/>
              </a:rPr>
              <a:t>Webkit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22" name="object 22">
            <a:extLst>
              <a:ext uri="{FF2B5EF4-FFF2-40B4-BE49-F238E27FC236}">
                <a16:creationId xmlns:a16="http://schemas.microsoft.com/office/drawing/2014/main" id="{35351354-E930-5294-1F8B-812B4FDD32EE}"/>
              </a:ext>
            </a:extLst>
          </p:cNvPr>
          <p:cNvSpPr/>
          <p:nvPr/>
        </p:nvSpPr>
        <p:spPr>
          <a:xfrm>
            <a:off x="10554004" y="4451273"/>
            <a:ext cx="883919" cy="812165"/>
          </a:xfrm>
          <a:custGeom>
            <a:avLst/>
            <a:gdLst/>
            <a:ahLst/>
            <a:cxnLst/>
            <a:rect l="l" t="t" r="r" b="b"/>
            <a:pathLst>
              <a:path w="883920" h="812164">
                <a:moveTo>
                  <a:pt x="764857" y="0"/>
                </a:moveTo>
                <a:lnTo>
                  <a:pt x="118745" y="0"/>
                </a:lnTo>
                <a:lnTo>
                  <a:pt x="72523" y="9333"/>
                </a:lnTo>
                <a:lnTo>
                  <a:pt x="34778" y="34783"/>
                </a:lnTo>
                <a:lnTo>
                  <a:pt x="9331" y="72528"/>
                </a:lnTo>
                <a:lnTo>
                  <a:pt x="0" y="118744"/>
                </a:lnTo>
                <a:lnTo>
                  <a:pt x="0" y="693140"/>
                </a:lnTo>
                <a:lnTo>
                  <a:pt x="9331" y="739362"/>
                </a:lnTo>
                <a:lnTo>
                  <a:pt x="34778" y="777106"/>
                </a:lnTo>
                <a:lnTo>
                  <a:pt x="72523" y="802554"/>
                </a:lnTo>
                <a:lnTo>
                  <a:pt x="118745" y="811885"/>
                </a:lnTo>
                <a:lnTo>
                  <a:pt x="764857" y="811885"/>
                </a:lnTo>
                <a:lnTo>
                  <a:pt x="811079" y="802554"/>
                </a:lnTo>
                <a:lnTo>
                  <a:pt x="848823" y="777106"/>
                </a:lnTo>
                <a:lnTo>
                  <a:pt x="874271" y="739362"/>
                </a:lnTo>
                <a:lnTo>
                  <a:pt x="883602" y="693140"/>
                </a:lnTo>
                <a:lnTo>
                  <a:pt x="883602" y="118744"/>
                </a:lnTo>
                <a:lnTo>
                  <a:pt x="874271" y="72528"/>
                </a:lnTo>
                <a:lnTo>
                  <a:pt x="848823" y="34783"/>
                </a:lnTo>
                <a:lnTo>
                  <a:pt x="811079" y="9333"/>
                </a:lnTo>
                <a:lnTo>
                  <a:pt x="76485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>
            <a:extLst>
              <a:ext uri="{FF2B5EF4-FFF2-40B4-BE49-F238E27FC236}">
                <a16:creationId xmlns:a16="http://schemas.microsoft.com/office/drawing/2014/main" id="{A06E43EC-BD87-E335-D21A-08DECF15E66A}"/>
              </a:ext>
            </a:extLst>
          </p:cNvPr>
          <p:cNvSpPr txBox="1"/>
          <p:nvPr/>
        </p:nvSpPr>
        <p:spPr>
          <a:xfrm>
            <a:off x="10780700" y="4755388"/>
            <a:ext cx="43116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10">
                <a:latin typeface="Trebuchet MS"/>
                <a:cs typeface="Trebuchet MS"/>
              </a:rPr>
              <a:t>Firefox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28" name="object 24">
            <a:extLst>
              <a:ext uri="{FF2B5EF4-FFF2-40B4-BE49-F238E27FC236}">
                <a16:creationId xmlns:a16="http://schemas.microsoft.com/office/drawing/2014/main" id="{20F74B79-25F5-F631-04DF-26AE7E4648E0}"/>
              </a:ext>
            </a:extLst>
          </p:cNvPr>
          <p:cNvSpPr txBox="1"/>
          <p:nvPr/>
        </p:nvSpPr>
        <p:spPr>
          <a:xfrm>
            <a:off x="889808" y="2496819"/>
            <a:ext cx="2032686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165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Language</a:t>
            </a:r>
            <a:r>
              <a:rPr sz="1600" spc="-45" dirty="0">
                <a:solidFill>
                  <a:schemeClr val="accent1"/>
                </a:solidFill>
                <a:latin typeface="Trebuchet MS"/>
                <a:cs typeface="Trebuchet MS"/>
              </a:rPr>
              <a:t> </a:t>
            </a:r>
            <a:r>
              <a:rPr sz="1600" spc="95" dirty="0">
                <a:solidFill>
                  <a:schemeClr val="accent1"/>
                </a:solidFill>
                <a:latin typeface="Trebuchet MS"/>
                <a:cs typeface="Trebuchet MS"/>
              </a:rPr>
              <a:t>Bindings</a:t>
            </a:r>
            <a:endParaRPr sz="1600" dirty="0">
              <a:solidFill>
                <a:schemeClr val="accent1"/>
              </a:solidFill>
              <a:latin typeface="Trebuchet MS"/>
              <a:cs typeface="Trebuchet MS"/>
            </a:endParaRPr>
          </a:p>
        </p:txBody>
      </p:sp>
      <p:sp>
        <p:nvSpPr>
          <p:cNvPr id="29" name="object 25">
            <a:extLst>
              <a:ext uri="{FF2B5EF4-FFF2-40B4-BE49-F238E27FC236}">
                <a16:creationId xmlns:a16="http://schemas.microsoft.com/office/drawing/2014/main" id="{37148750-121F-DA40-5D2D-E53753B7E3B4}"/>
              </a:ext>
            </a:extLst>
          </p:cNvPr>
          <p:cNvSpPr txBox="1"/>
          <p:nvPr/>
        </p:nvSpPr>
        <p:spPr>
          <a:xfrm>
            <a:off x="889808" y="3716020"/>
            <a:ext cx="278130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85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Single</a:t>
            </a:r>
            <a:r>
              <a:rPr sz="1600" spc="-35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600" spc="105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Automation</a:t>
            </a:r>
            <a:r>
              <a:rPr sz="1600" spc="-3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600" spc="5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Protocol</a:t>
            </a:r>
            <a:endParaRPr sz="16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object 26">
            <a:extLst>
              <a:ext uri="{FF2B5EF4-FFF2-40B4-BE49-F238E27FC236}">
                <a16:creationId xmlns:a16="http://schemas.microsoft.com/office/drawing/2014/main" id="{1FE62A54-8CC9-CF12-062E-0D62A6B70048}"/>
              </a:ext>
            </a:extLst>
          </p:cNvPr>
          <p:cNvSpPr txBox="1"/>
          <p:nvPr/>
        </p:nvSpPr>
        <p:spPr>
          <a:xfrm>
            <a:off x="4405871" y="3716020"/>
            <a:ext cx="300545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Unify</a:t>
            </a:r>
            <a:r>
              <a:rPr sz="1600" spc="2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6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</a:t>
            </a:r>
            <a:r>
              <a:rPr sz="1600" spc="15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600" spc="17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debugging</a:t>
            </a:r>
            <a:r>
              <a:rPr sz="1600" spc="25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600" spc="8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protocols</a:t>
            </a:r>
            <a:endParaRPr sz="16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2" name="object 27">
            <a:extLst>
              <a:ext uri="{FF2B5EF4-FFF2-40B4-BE49-F238E27FC236}">
                <a16:creationId xmlns:a16="http://schemas.microsoft.com/office/drawing/2014/main" id="{0E867A66-25D4-15F0-E70D-73D11084A515}"/>
              </a:ext>
            </a:extLst>
          </p:cNvPr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55626" y="2553868"/>
            <a:ext cx="206373" cy="206362"/>
          </a:xfrm>
          <a:prstGeom prst="rect">
            <a:avLst/>
          </a:prstGeom>
        </p:spPr>
      </p:pic>
      <p:pic>
        <p:nvPicPr>
          <p:cNvPr id="33" name="object 28">
            <a:extLst>
              <a:ext uri="{FF2B5EF4-FFF2-40B4-BE49-F238E27FC236}">
                <a16:creationId xmlns:a16="http://schemas.microsoft.com/office/drawing/2014/main" id="{B471F94F-F619-D1AC-CCE1-7F8D5BE01F22}"/>
              </a:ext>
            </a:extLst>
          </p:cNvPr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555626" y="3772433"/>
            <a:ext cx="206373" cy="206375"/>
          </a:xfrm>
          <a:prstGeom prst="rect">
            <a:avLst/>
          </a:prstGeom>
        </p:spPr>
      </p:pic>
      <p:pic>
        <p:nvPicPr>
          <p:cNvPr id="34" name="object 29">
            <a:extLst>
              <a:ext uri="{FF2B5EF4-FFF2-40B4-BE49-F238E27FC236}">
                <a16:creationId xmlns:a16="http://schemas.microsoft.com/office/drawing/2014/main" id="{7915AD14-D2B0-8593-0556-74DA45D5B22C}"/>
              </a:ext>
            </a:extLst>
          </p:cNvPr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4083939" y="3772433"/>
            <a:ext cx="206375" cy="206375"/>
          </a:xfrm>
          <a:prstGeom prst="rect">
            <a:avLst/>
          </a:prstGeom>
        </p:spPr>
      </p:pic>
      <p:sp>
        <p:nvSpPr>
          <p:cNvPr id="35" name="object 30">
            <a:extLst>
              <a:ext uri="{FF2B5EF4-FFF2-40B4-BE49-F238E27FC236}">
                <a16:creationId xmlns:a16="http://schemas.microsoft.com/office/drawing/2014/main" id="{ED9D679F-04F9-029E-AE94-425F65F8ECBB}"/>
              </a:ext>
            </a:extLst>
          </p:cNvPr>
          <p:cNvSpPr/>
          <p:nvPr/>
        </p:nvSpPr>
        <p:spPr>
          <a:xfrm>
            <a:off x="555625" y="3511829"/>
            <a:ext cx="7566025" cy="0"/>
          </a:xfrm>
          <a:custGeom>
            <a:avLst/>
            <a:gdLst/>
            <a:ahLst/>
            <a:cxnLst/>
            <a:rect l="l" t="t" r="r" b="b"/>
            <a:pathLst>
              <a:path w="7566025">
                <a:moveTo>
                  <a:pt x="0" y="0"/>
                </a:moveTo>
                <a:lnTo>
                  <a:pt x="7565824" y="1"/>
                </a:lnTo>
              </a:path>
            </a:pathLst>
          </a:custGeom>
          <a:ln w="9525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1">
            <a:extLst>
              <a:ext uri="{FF2B5EF4-FFF2-40B4-BE49-F238E27FC236}">
                <a16:creationId xmlns:a16="http://schemas.microsoft.com/office/drawing/2014/main" id="{9DADC1AD-F114-285F-3D91-5468150F16FE}"/>
              </a:ext>
            </a:extLst>
          </p:cNvPr>
          <p:cNvSpPr/>
          <p:nvPr/>
        </p:nvSpPr>
        <p:spPr>
          <a:xfrm>
            <a:off x="555625" y="4229582"/>
            <a:ext cx="7566025" cy="0"/>
          </a:xfrm>
          <a:custGeom>
            <a:avLst/>
            <a:gdLst/>
            <a:ahLst/>
            <a:cxnLst/>
            <a:rect l="l" t="t" r="r" b="b"/>
            <a:pathLst>
              <a:path w="7566025">
                <a:moveTo>
                  <a:pt x="0" y="0"/>
                </a:moveTo>
                <a:lnTo>
                  <a:pt x="7565824" y="1"/>
                </a:lnTo>
              </a:path>
            </a:pathLst>
          </a:custGeom>
          <a:ln w="9525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2">
            <a:extLst>
              <a:ext uri="{FF2B5EF4-FFF2-40B4-BE49-F238E27FC236}">
                <a16:creationId xmlns:a16="http://schemas.microsoft.com/office/drawing/2014/main" id="{8601844A-2C5B-C99F-0484-23316FB2EE41}"/>
              </a:ext>
            </a:extLst>
          </p:cNvPr>
          <p:cNvSpPr txBox="1"/>
          <p:nvPr/>
        </p:nvSpPr>
        <p:spPr>
          <a:xfrm>
            <a:off x="889810" y="4456684"/>
            <a:ext cx="2907030" cy="6890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46300"/>
              </a:lnSpc>
              <a:spcBef>
                <a:spcPts val="100"/>
              </a:spcBef>
            </a:pPr>
            <a:r>
              <a:rPr sz="1600" spc="85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(Native)</a:t>
            </a:r>
            <a:r>
              <a:rPr sz="1600" spc="-45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600" spc="95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browser</a:t>
            </a:r>
            <a:r>
              <a:rPr sz="1600" spc="-4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600" spc="16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debugging </a:t>
            </a:r>
            <a:r>
              <a:rPr sz="1600" spc="45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protocols,</a:t>
            </a:r>
            <a:endParaRPr sz="16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8" name="object 33">
            <a:extLst>
              <a:ext uri="{FF2B5EF4-FFF2-40B4-BE49-F238E27FC236}">
                <a16:creationId xmlns:a16="http://schemas.microsoft.com/office/drawing/2014/main" id="{EC060E28-36B2-BB45-2D68-E8F34DDA12EA}"/>
              </a:ext>
            </a:extLst>
          </p:cNvPr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555626" y="4618164"/>
            <a:ext cx="206373" cy="206375"/>
          </a:xfrm>
          <a:prstGeom prst="rect">
            <a:avLst/>
          </a:prstGeom>
        </p:spPr>
      </p:pic>
      <p:sp>
        <p:nvSpPr>
          <p:cNvPr id="39" name="object 34">
            <a:extLst>
              <a:ext uri="{FF2B5EF4-FFF2-40B4-BE49-F238E27FC236}">
                <a16:creationId xmlns:a16="http://schemas.microsoft.com/office/drawing/2014/main" id="{A9B2C2AA-9672-EDC1-E7FF-F16279189C21}"/>
              </a:ext>
            </a:extLst>
          </p:cNvPr>
          <p:cNvSpPr txBox="1"/>
          <p:nvPr/>
        </p:nvSpPr>
        <p:spPr>
          <a:xfrm>
            <a:off x="4071239" y="4577588"/>
            <a:ext cx="2326640" cy="53944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51700"/>
              </a:lnSpc>
              <a:spcBef>
                <a:spcPts val="100"/>
              </a:spcBef>
            </a:pPr>
            <a:r>
              <a:rPr sz="1200" spc="-1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e.g.</a:t>
            </a:r>
            <a:r>
              <a:rPr sz="1200" spc="-55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200" spc="9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ChromeDevTools</a:t>
            </a:r>
            <a:r>
              <a:rPr sz="1200" spc="-55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200" spc="-1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Protocol, </a:t>
            </a:r>
            <a:r>
              <a:rPr sz="1200" spc="75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(Safari)</a:t>
            </a:r>
            <a:r>
              <a:rPr sz="1200" spc="-3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200" spc="125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</a:t>
            </a:r>
            <a:r>
              <a:rPr sz="1200" spc="-3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200" spc="55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Inspector</a:t>
            </a:r>
            <a:endParaRPr sz="12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object 35">
            <a:extLst>
              <a:ext uri="{FF2B5EF4-FFF2-40B4-BE49-F238E27FC236}">
                <a16:creationId xmlns:a16="http://schemas.microsoft.com/office/drawing/2014/main" id="{13D73AF6-E43B-2A07-1F6B-BA001C0C69EE}"/>
              </a:ext>
            </a:extLst>
          </p:cNvPr>
          <p:cNvSpPr/>
          <p:nvPr/>
        </p:nvSpPr>
        <p:spPr>
          <a:xfrm>
            <a:off x="3067659" y="2575585"/>
            <a:ext cx="5053965" cy="137795"/>
          </a:xfrm>
          <a:custGeom>
            <a:avLst/>
            <a:gdLst/>
            <a:ahLst/>
            <a:cxnLst/>
            <a:rect l="l" t="t" r="r" b="b"/>
            <a:pathLst>
              <a:path w="5053965" h="137794">
                <a:moveTo>
                  <a:pt x="5041587" y="68865"/>
                </a:moveTo>
                <a:lnTo>
                  <a:pt x="4991531" y="131444"/>
                </a:lnTo>
                <a:lnTo>
                  <a:pt x="4991861" y="134442"/>
                </a:lnTo>
                <a:lnTo>
                  <a:pt x="4995964" y="137731"/>
                </a:lnTo>
                <a:lnTo>
                  <a:pt x="4998961" y="137388"/>
                </a:lnTo>
                <a:lnTo>
                  <a:pt x="5049977" y="73621"/>
                </a:lnTo>
                <a:lnTo>
                  <a:pt x="5047589" y="73621"/>
                </a:lnTo>
                <a:lnTo>
                  <a:pt x="5047589" y="71843"/>
                </a:lnTo>
                <a:lnTo>
                  <a:pt x="5043970" y="71843"/>
                </a:lnTo>
                <a:lnTo>
                  <a:pt x="5041587" y="68865"/>
                </a:lnTo>
                <a:close/>
              </a:path>
              <a:path w="5053965" h="137794">
                <a:moveTo>
                  <a:pt x="5037773" y="64096"/>
                </a:moveTo>
                <a:lnTo>
                  <a:pt x="0" y="64096"/>
                </a:lnTo>
                <a:lnTo>
                  <a:pt x="0" y="73621"/>
                </a:lnTo>
                <a:lnTo>
                  <a:pt x="5037783" y="73621"/>
                </a:lnTo>
                <a:lnTo>
                  <a:pt x="5041582" y="68859"/>
                </a:lnTo>
                <a:lnTo>
                  <a:pt x="5037773" y="64096"/>
                </a:lnTo>
                <a:close/>
              </a:path>
              <a:path w="5053965" h="137794">
                <a:moveTo>
                  <a:pt x="5049977" y="64096"/>
                </a:moveTo>
                <a:lnTo>
                  <a:pt x="5047589" y="64096"/>
                </a:lnTo>
                <a:lnTo>
                  <a:pt x="5047589" y="73621"/>
                </a:lnTo>
                <a:lnTo>
                  <a:pt x="5049977" y="73621"/>
                </a:lnTo>
                <a:lnTo>
                  <a:pt x="5053787" y="68859"/>
                </a:lnTo>
                <a:lnTo>
                  <a:pt x="5049977" y="64096"/>
                </a:lnTo>
                <a:close/>
              </a:path>
              <a:path w="5053965" h="137794">
                <a:moveTo>
                  <a:pt x="5043970" y="65887"/>
                </a:moveTo>
                <a:lnTo>
                  <a:pt x="5041587" y="68865"/>
                </a:lnTo>
                <a:lnTo>
                  <a:pt x="5043970" y="71843"/>
                </a:lnTo>
                <a:lnTo>
                  <a:pt x="5043970" y="65887"/>
                </a:lnTo>
                <a:close/>
              </a:path>
              <a:path w="5053965" h="137794">
                <a:moveTo>
                  <a:pt x="5047589" y="65887"/>
                </a:moveTo>
                <a:lnTo>
                  <a:pt x="5043970" y="65887"/>
                </a:lnTo>
                <a:lnTo>
                  <a:pt x="5043970" y="71843"/>
                </a:lnTo>
                <a:lnTo>
                  <a:pt x="5047589" y="71843"/>
                </a:lnTo>
                <a:lnTo>
                  <a:pt x="5047589" y="65887"/>
                </a:lnTo>
                <a:close/>
              </a:path>
              <a:path w="5053965" h="137794">
                <a:moveTo>
                  <a:pt x="4995964" y="0"/>
                </a:moveTo>
                <a:lnTo>
                  <a:pt x="4991861" y="3289"/>
                </a:lnTo>
                <a:lnTo>
                  <a:pt x="4991531" y="6286"/>
                </a:lnTo>
                <a:lnTo>
                  <a:pt x="5041587" y="68865"/>
                </a:lnTo>
                <a:lnTo>
                  <a:pt x="5043970" y="65887"/>
                </a:lnTo>
                <a:lnTo>
                  <a:pt x="5047589" y="65887"/>
                </a:lnTo>
                <a:lnTo>
                  <a:pt x="5047589" y="64096"/>
                </a:lnTo>
                <a:lnTo>
                  <a:pt x="5049977" y="64096"/>
                </a:lnTo>
                <a:lnTo>
                  <a:pt x="4998961" y="330"/>
                </a:lnTo>
                <a:lnTo>
                  <a:pt x="4995964" y="0"/>
                </a:lnTo>
                <a:close/>
              </a:path>
            </a:pathLst>
          </a:custGeom>
          <a:solidFill>
            <a:srgbClr val="000000"/>
          </a:solidFill>
          <a:ln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dirty="0">
              <a:solidFill>
                <a:schemeClr val="accent1"/>
              </a:solidFill>
            </a:endParaRPr>
          </a:p>
        </p:txBody>
      </p:sp>
      <p:sp>
        <p:nvSpPr>
          <p:cNvPr id="41" name="object 36">
            <a:extLst>
              <a:ext uri="{FF2B5EF4-FFF2-40B4-BE49-F238E27FC236}">
                <a16:creationId xmlns:a16="http://schemas.microsoft.com/office/drawing/2014/main" id="{ECD661B2-33EC-1FEA-BE48-00949CBD7C17}"/>
              </a:ext>
            </a:extLst>
          </p:cNvPr>
          <p:cNvSpPr/>
          <p:nvPr/>
        </p:nvSpPr>
        <p:spPr>
          <a:xfrm>
            <a:off x="7610170" y="3794785"/>
            <a:ext cx="511809" cy="137795"/>
          </a:xfrm>
          <a:custGeom>
            <a:avLst/>
            <a:gdLst/>
            <a:ahLst/>
            <a:cxnLst/>
            <a:rect l="l" t="t" r="r" b="b"/>
            <a:pathLst>
              <a:path w="511809" h="137795">
                <a:moveTo>
                  <a:pt x="499076" y="68865"/>
                </a:moveTo>
                <a:lnTo>
                  <a:pt x="449008" y="131444"/>
                </a:lnTo>
                <a:lnTo>
                  <a:pt x="449351" y="134442"/>
                </a:lnTo>
                <a:lnTo>
                  <a:pt x="453453" y="137731"/>
                </a:lnTo>
                <a:lnTo>
                  <a:pt x="456450" y="137388"/>
                </a:lnTo>
                <a:lnTo>
                  <a:pt x="507466" y="73621"/>
                </a:lnTo>
                <a:lnTo>
                  <a:pt x="505180" y="73621"/>
                </a:lnTo>
                <a:lnTo>
                  <a:pt x="505180" y="71843"/>
                </a:lnTo>
                <a:lnTo>
                  <a:pt x="501459" y="71843"/>
                </a:lnTo>
                <a:lnTo>
                  <a:pt x="499076" y="68865"/>
                </a:lnTo>
                <a:close/>
              </a:path>
              <a:path w="511809" h="137795">
                <a:moveTo>
                  <a:pt x="495261" y="64096"/>
                </a:moveTo>
                <a:lnTo>
                  <a:pt x="0" y="64096"/>
                </a:lnTo>
                <a:lnTo>
                  <a:pt x="0" y="73621"/>
                </a:lnTo>
                <a:lnTo>
                  <a:pt x="495271" y="73621"/>
                </a:lnTo>
                <a:lnTo>
                  <a:pt x="499071" y="68859"/>
                </a:lnTo>
                <a:lnTo>
                  <a:pt x="495261" y="64096"/>
                </a:lnTo>
                <a:close/>
              </a:path>
              <a:path w="511809" h="137795">
                <a:moveTo>
                  <a:pt x="507466" y="64096"/>
                </a:moveTo>
                <a:lnTo>
                  <a:pt x="505180" y="64096"/>
                </a:lnTo>
                <a:lnTo>
                  <a:pt x="505180" y="73621"/>
                </a:lnTo>
                <a:lnTo>
                  <a:pt x="507466" y="73621"/>
                </a:lnTo>
                <a:lnTo>
                  <a:pt x="511276" y="68859"/>
                </a:lnTo>
                <a:lnTo>
                  <a:pt x="507466" y="64096"/>
                </a:lnTo>
                <a:close/>
              </a:path>
              <a:path w="511809" h="137795">
                <a:moveTo>
                  <a:pt x="501459" y="65887"/>
                </a:moveTo>
                <a:lnTo>
                  <a:pt x="499076" y="68865"/>
                </a:lnTo>
                <a:lnTo>
                  <a:pt x="501459" y="71843"/>
                </a:lnTo>
                <a:lnTo>
                  <a:pt x="501459" y="65887"/>
                </a:lnTo>
                <a:close/>
              </a:path>
              <a:path w="511809" h="137795">
                <a:moveTo>
                  <a:pt x="505180" y="65887"/>
                </a:moveTo>
                <a:lnTo>
                  <a:pt x="501459" y="65887"/>
                </a:lnTo>
                <a:lnTo>
                  <a:pt x="501459" y="71843"/>
                </a:lnTo>
                <a:lnTo>
                  <a:pt x="505180" y="71843"/>
                </a:lnTo>
                <a:lnTo>
                  <a:pt x="505180" y="65887"/>
                </a:lnTo>
                <a:close/>
              </a:path>
              <a:path w="511809" h="137795">
                <a:moveTo>
                  <a:pt x="453453" y="0"/>
                </a:moveTo>
                <a:lnTo>
                  <a:pt x="449351" y="3289"/>
                </a:lnTo>
                <a:lnTo>
                  <a:pt x="449008" y="6286"/>
                </a:lnTo>
                <a:lnTo>
                  <a:pt x="499076" y="68865"/>
                </a:lnTo>
                <a:lnTo>
                  <a:pt x="501459" y="65887"/>
                </a:lnTo>
                <a:lnTo>
                  <a:pt x="505180" y="65887"/>
                </a:lnTo>
                <a:lnTo>
                  <a:pt x="505180" y="64096"/>
                </a:lnTo>
                <a:lnTo>
                  <a:pt x="507466" y="64096"/>
                </a:lnTo>
                <a:lnTo>
                  <a:pt x="456450" y="330"/>
                </a:lnTo>
                <a:lnTo>
                  <a:pt x="453453" y="0"/>
                </a:lnTo>
                <a:close/>
              </a:path>
            </a:pathLst>
          </a:custGeom>
          <a:solidFill>
            <a:srgbClr val="000000"/>
          </a:solidFill>
          <a:ln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37">
            <a:extLst>
              <a:ext uri="{FF2B5EF4-FFF2-40B4-BE49-F238E27FC236}">
                <a16:creationId xmlns:a16="http://schemas.microsoft.com/office/drawing/2014/main" id="{DF34CE01-50F1-6E33-71C7-76226E5FC96B}"/>
              </a:ext>
            </a:extLst>
          </p:cNvPr>
          <p:cNvSpPr/>
          <p:nvPr/>
        </p:nvSpPr>
        <p:spPr>
          <a:xfrm>
            <a:off x="6735102" y="4755680"/>
            <a:ext cx="1386840" cy="137795"/>
          </a:xfrm>
          <a:custGeom>
            <a:avLst/>
            <a:gdLst/>
            <a:ahLst/>
            <a:cxnLst/>
            <a:rect l="l" t="t" r="r" b="b"/>
            <a:pathLst>
              <a:path w="1386840" h="137795">
                <a:moveTo>
                  <a:pt x="1374150" y="68859"/>
                </a:moveTo>
                <a:lnTo>
                  <a:pt x="1324089" y="131432"/>
                </a:lnTo>
                <a:lnTo>
                  <a:pt x="1324419" y="134429"/>
                </a:lnTo>
                <a:lnTo>
                  <a:pt x="1328521" y="137718"/>
                </a:lnTo>
                <a:lnTo>
                  <a:pt x="1331518" y="137388"/>
                </a:lnTo>
                <a:lnTo>
                  <a:pt x="1382534" y="73621"/>
                </a:lnTo>
                <a:lnTo>
                  <a:pt x="1380236" y="73621"/>
                </a:lnTo>
                <a:lnTo>
                  <a:pt x="1380236" y="71831"/>
                </a:lnTo>
                <a:lnTo>
                  <a:pt x="1376527" y="71831"/>
                </a:lnTo>
                <a:lnTo>
                  <a:pt x="1374150" y="68859"/>
                </a:lnTo>
                <a:close/>
              </a:path>
              <a:path w="1386840" h="137795">
                <a:moveTo>
                  <a:pt x="1370341" y="64096"/>
                </a:moveTo>
                <a:lnTo>
                  <a:pt x="0" y="64096"/>
                </a:lnTo>
                <a:lnTo>
                  <a:pt x="0" y="73621"/>
                </a:lnTo>
                <a:lnTo>
                  <a:pt x="1370339" y="73621"/>
                </a:lnTo>
                <a:lnTo>
                  <a:pt x="1374150" y="68859"/>
                </a:lnTo>
                <a:lnTo>
                  <a:pt x="1370341" y="64096"/>
                </a:lnTo>
                <a:close/>
              </a:path>
              <a:path w="1386840" h="137795">
                <a:moveTo>
                  <a:pt x="1382534" y="64096"/>
                </a:moveTo>
                <a:lnTo>
                  <a:pt x="1380236" y="64096"/>
                </a:lnTo>
                <a:lnTo>
                  <a:pt x="1380236" y="73621"/>
                </a:lnTo>
                <a:lnTo>
                  <a:pt x="1382534" y="73621"/>
                </a:lnTo>
                <a:lnTo>
                  <a:pt x="1386344" y="68859"/>
                </a:lnTo>
                <a:lnTo>
                  <a:pt x="1382534" y="64096"/>
                </a:lnTo>
                <a:close/>
              </a:path>
              <a:path w="1386840" h="137795">
                <a:moveTo>
                  <a:pt x="1376527" y="65887"/>
                </a:moveTo>
                <a:lnTo>
                  <a:pt x="1374150" y="68859"/>
                </a:lnTo>
                <a:lnTo>
                  <a:pt x="1376527" y="71831"/>
                </a:lnTo>
                <a:lnTo>
                  <a:pt x="1376527" y="65887"/>
                </a:lnTo>
                <a:close/>
              </a:path>
              <a:path w="1386840" h="137795">
                <a:moveTo>
                  <a:pt x="1380236" y="65887"/>
                </a:moveTo>
                <a:lnTo>
                  <a:pt x="1376527" y="65887"/>
                </a:lnTo>
                <a:lnTo>
                  <a:pt x="1376527" y="71831"/>
                </a:lnTo>
                <a:lnTo>
                  <a:pt x="1380236" y="71831"/>
                </a:lnTo>
                <a:lnTo>
                  <a:pt x="1380236" y="65887"/>
                </a:lnTo>
                <a:close/>
              </a:path>
              <a:path w="1386840" h="137795">
                <a:moveTo>
                  <a:pt x="1328521" y="0"/>
                </a:moveTo>
                <a:lnTo>
                  <a:pt x="1324419" y="3276"/>
                </a:lnTo>
                <a:lnTo>
                  <a:pt x="1324089" y="6273"/>
                </a:lnTo>
                <a:lnTo>
                  <a:pt x="1374150" y="68859"/>
                </a:lnTo>
                <a:lnTo>
                  <a:pt x="1376527" y="65887"/>
                </a:lnTo>
                <a:lnTo>
                  <a:pt x="1380236" y="65887"/>
                </a:lnTo>
                <a:lnTo>
                  <a:pt x="1380236" y="64096"/>
                </a:lnTo>
                <a:lnTo>
                  <a:pt x="1382534" y="64096"/>
                </a:lnTo>
                <a:lnTo>
                  <a:pt x="1331518" y="330"/>
                </a:lnTo>
                <a:lnTo>
                  <a:pt x="1328521" y="0"/>
                </a:lnTo>
                <a:close/>
              </a:path>
            </a:pathLst>
          </a:custGeom>
          <a:solidFill>
            <a:srgbClr val="000000"/>
          </a:solidFill>
          <a:ln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447222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DD3D11-1B08-4544-ADC2-6CB8BB758A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5CC97B6-4702-514F-B535-E97FFD840144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1BA7CC"/>
                </a:solidFill>
                <a:effectLst/>
                <a:uLnTx/>
                <a:uFillTx/>
                <a:latin typeface="Arial (null)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1BA7CC"/>
              </a:solidFill>
              <a:effectLst/>
              <a:uLnTx/>
              <a:uFillTx/>
              <a:latin typeface="Arial (null)"/>
              <a:ea typeface="+mn-ea"/>
              <a:cs typeface="+mn-cs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57B5B72-E974-411D-9352-1EF739C4BA29}"/>
              </a:ext>
            </a:extLst>
          </p:cNvPr>
          <p:cNvGrpSpPr/>
          <p:nvPr/>
        </p:nvGrpSpPr>
        <p:grpSpPr>
          <a:xfrm>
            <a:off x="-4963" y="705271"/>
            <a:ext cx="12204000" cy="5752"/>
            <a:chOff x="0" y="1291091"/>
            <a:chExt cx="12174728" cy="5752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ABE2A427-D9C3-4D46-9BF0-EE8087946361}"/>
                </a:ext>
              </a:extLst>
            </p:cNvPr>
            <p:cNvCxnSpPr/>
            <p:nvPr/>
          </p:nvCxnSpPr>
          <p:spPr>
            <a:xfrm>
              <a:off x="0" y="1291091"/>
              <a:ext cx="4649638" cy="0"/>
            </a:xfrm>
            <a:prstGeom prst="line">
              <a:avLst/>
            </a:prstGeom>
            <a:ln w="762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8379A5B-086C-4E1B-AE82-DA79000A1D7E}"/>
                </a:ext>
              </a:extLst>
            </p:cNvPr>
            <p:cNvCxnSpPr/>
            <p:nvPr/>
          </p:nvCxnSpPr>
          <p:spPr>
            <a:xfrm>
              <a:off x="4137796" y="1296843"/>
              <a:ext cx="4649638" cy="0"/>
            </a:xfrm>
            <a:prstGeom prst="line">
              <a:avLst/>
            </a:prstGeom>
            <a:ln w="762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A76B70F1-7096-47E0-B92C-9144CAAFFEE3}"/>
                </a:ext>
              </a:extLst>
            </p:cNvPr>
            <p:cNvCxnSpPr>
              <a:cxnSpLocks/>
            </p:cNvCxnSpPr>
            <p:nvPr/>
          </p:nvCxnSpPr>
          <p:spPr>
            <a:xfrm>
              <a:off x="8022566" y="1291091"/>
              <a:ext cx="4152162" cy="2879"/>
            </a:xfrm>
            <a:prstGeom prst="line">
              <a:avLst/>
            </a:prstGeom>
            <a:ln w="762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Text Placeholder 1">
            <a:extLst>
              <a:ext uri="{FF2B5EF4-FFF2-40B4-BE49-F238E27FC236}">
                <a16:creationId xmlns:a16="http://schemas.microsoft.com/office/drawing/2014/main" id="{F271CF70-6F43-4805-A773-744362D92001}"/>
              </a:ext>
            </a:extLst>
          </p:cNvPr>
          <p:cNvSpPr txBox="1">
            <a:spLocks/>
          </p:cNvSpPr>
          <p:nvPr/>
        </p:nvSpPr>
        <p:spPr>
          <a:xfrm>
            <a:off x="286836" y="175820"/>
            <a:ext cx="11267930" cy="4776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i="0" kern="1200">
                <a:solidFill>
                  <a:srgbClr val="28B5DA"/>
                </a:solidFill>
                <a:latin typeface="Arial Bold"/>
                <a:ea typeface="+mn-ea"/>
                <a:cs typeface="Arial Black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GB" sz="2200" dirty="0"/>
              <a:t>WFM Automation solution 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8F27E5F3-6654-45B7-8164-714C64CC36B9}"/>
              </a:ext>
            </a:extLst>
          </p:cNvPr>
          <p:cNvGrpSpPr/>
          <p:nvPr/>
        </p:nvGrpSpPr>
        <p:grpSpPr>
          <a:xfrm>
            <a:off x="-422" y="6818283"/>
            <a:ext cx="12204000" cy="5752"/>
            <a:chOff x="0" y="1291091"/>
            <a:chExt cx="12174728" cy="5752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E4C60CE4-D3A1-4881-8354-DE6DBEFA4C45}"/>
                </a:ext>
              </a:extLst>
            </p:cNvPr>
            <p:cNvCxnSpPr/>
            <p:nvPr/>
          </p:nvCxnSpPr>
          <p:spPr>
            <a:xfrm>
              <a:off x="0" y="1291091"/>
              <a:ext cx="4649638" cy="0"/>
            </a:xfrm>
            <a:prstGeom prst="line">
              <a:avLst/>
            </a:prstGeom>
            <a:ln w="762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3073F925-E512-49E6-897A-03E6D4A3B096}"/>
                </a:ext>
              </a:extLst>
            </p:cNvPr>
            <p:cNvCxnSpPr/>
            <p:nvPr/>
          </p:nvCxnSpPr>
          <p:spPr>
            <a:xfrm>
              <a:off x="4137796" y="1296843"/>
              <a:ext cx="4649638" cy="0"/>
            </a:xfrm>
            <a:prstGeom prst="line">
              <a:avLst/>
            </a:prstGeom>
            <a:ln w="762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ACF06B19-D560-45C6-BE73-E4F85543933D}"/>
                </a:ext>
              </a:extLst>
            </p:cNvPr>
            <p:cNvCxnSpPr>
              <a:cxnSpLocks/>
            </p:cNvCxnSpPr>
            <p:nvPr/>
          </p:nvCxnSpPr>
          <p:spPr>
            <a:xfrm>
              <a:off x="8022566" y="1291091"/>
              <a:ext cx="4152162" cy="2879"/>
            </a:xfrm>
            <a:prstGeom prst="line">
              <a:avLst/>
            </a:prstGeom>
            <a:ln w="762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60BBDE33-7A16-65C0-1FC8-8DD779D5C6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7039" y="-6688"/>
            <a:ext cx="1783820" cy="642557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5519D5B-6515-D6C0-B49D-C20056F10233}"/>
              </a:ext>
            </a:extLst>
          </p:cNvPr>
          <p:cNvSpPr/>
          <p:nvPr/>
        </p:nvSpPr>
        <p:spPr>
          <a:xfrm>
            <a:off x="546883" y="539316"/>
            <a:ext cx="9072000" cy="5842670"/>
          </a:xfrm>
          <a:prstGeom prst="roundRect">
            <a:avLst/>
          </a:prstGeom>
          <a:noFill/>
          <a:ln w="25400" cap="rnd" cmpd="sng" algn="ctr">
            <a:solidFill>
              <a:sysClr val="window" lastClr="FFFFFF"/>
            </a:solidFill>
            <a:prstDash val="sysDot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E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sp>
        <p:nvSpPr>
          <p:cNvPr id="5" name="Flowchart: Alternate Process 4">
            <a:extLst>
              <a:ext uri="{FF2B5EF4-FFF2-40B4-BE49-F238E27FC236}">
                <a16:creationId xmlns:a16="http://schemas.microsoft.com/office/drawing/2014/main" id="{42FD8183-B258-FEB5-E496-51D0E3640684}"/>
              </a:ext>
            </a:extLst>
          </p:cNvPr>
          <p:cNvSpPr/>
          <p:nvPr/>
        </p:nvSpPr>
        <p:spPr>
          <a:xfrm>
            <a:off x="2362919" y="3029563"/>
            <a:ext cx="1422018" cy="1497466"/>
          </a:xfrm>
          <a:prstGeom prst="flowChartAlternateProcess">
            <a:avLst/>
          </a:prstGeom>
          <a:solidFill>
            <a:schemeClr val="accent1">
              <a:lumMod val="20000"/>
              <a:lumOff val="80000"/>
            </a:schemeClr>
          </a:solidFill>
          <a:ln w="19050" cap="rnd" cmpd="sng" algn="ctr">
            <a:solidFill>
              <a:schemeClr val="accent1"/>
            </a:solidFill>
            <a:prstDash val="solid"/>
          </a:ln>
          <a:effectLst/>
        </p:spPr>
        <p:txBody>
          <a:bodyPr rtlCol="0" anchor="ctr"/>
          <a:lstStyle/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IE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IE" sz="1200" kern="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IE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IE" sz="1200" kern="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E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Page Objects</a:t>
            </a:r>
          </a:p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E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Configs</a:t>
            </a:r>
          </a:p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E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Libraries &amp; Utils</a:t>
            </a:r>
          </a:p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E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Test Data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E" sz="1200" kern="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E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E" sz="1200" kern="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E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" name="Flowchart: Process 5">
            <a:extLst>
              <a:ext uri="{FF2B5EF4-FFF2-40B4-BE49-F238E27FC236}">
                <a16:creationId xmlns:a16="http://schemas.microsoft.com/office/drawing/2014/main" id="{5CCBCAA1-C1E0-D309-6F6D-8AF35FBA02B9}"/>
              </a:ext>
            </a:extLst>
          </p:cNvPr>
          <p:cNvSpPr/>
          <p:nvPr/>
        </p:nvSpPr>
        <p:spPr>
          <a:xfrm>
            <a:off x="6952475" y="4382969"/>
            <a:ext cx="1235750" cy="636639"/>
          </a:xfrm>
          <a:prstGeom prst="flowChartProcess">
            <a:avLst/>
          </a:prstGeom>
          <a:solidFill>
            <a:schemeClr val="accent1">
              <a:lumMod val="20000"/>
              <a:lumOff val="80000"/>
            </a:schemeClr>
          </a:solidFill>
          <a:ln w="19050" cap="rnd" cmpd="sng" algn="ctr">
            <a:solidFill>
              <a:schemeClr val="accent1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/>
            <a:r>
              <a:rPr lang="en-IE" sz="1200" kern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 Application Under Test</a:t>
            </a:r>
          </a:p>
        </p:txBody>
      </p:sp>
      <p:sp>
        <p:nvSpPr>
          <p:cNvPr id="8" name="Flowchart: Process 7">
            <a:extLst>
              <a:ext uri="{FF2B5EF4-FFF2-40B4-BE49-F238E27FC236}">
                <a16:creationId xmlns:a16="http://schemas.microsoft.com/office/drawing/2014/main" id="{45AD0F0D-F54D-A45F-FDF1-194C42CE68CD}"/>
              </a:ext>
            </a:extLst>
          </p:cNvPr>
          <p:cNvSpPr/>
          <p:nvPr/>
        </p:nvSpPr>
        <p:spPr>
          <a:xfrm>
            <a:off x="4515553" y="2829944"/>
            <a:ext cx="1387123" cy="636640"/>
          </a:xfrm>
          <a:prstGeom prst="flowChartProcess">
            <a:avLst/>
          </a:prstGeom>
          <a:solidFill>
            <a:schemeClr val="accent1">
              <a:lumMod val="20000"/>
              <a:lumOff val="80000"/>
            </a:schemeClr>
          </a:solidFill>
          <a:ln w="19050" cap="rnd" cmpd="sng" algn="ctr">
            <a:solidFill>
              <a:schemeClr val="accent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server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837663A4-422E-44BF-5CCA-4B180BCE91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34707" y="2033565"/>
            <a:ext cx="1289369" cy="788919"/>
          </a:xfrm>
          <a:prstGeom prst="rect">
            <a:avLst/>
          </a:prstGeom>
        </p:spPr>
      </p:pic>
      <p:pic>
        <p:nvPicPr>
          <p:cNvPr id="10" name="Picture 9" descr="A colorful logo with black text&#10;&#10;Description automatically generated">
            <a:extLst>
              <a:ext uri="{FF2B5EF4-FFF2-40B4-BE49-F238E27FC236}">
                <a16:creationId xmlns:a16="http://schemas.microsoft.com/office/drawing/2014/main" id="{932D1CCC-03FB-EE33-5BA6-D5E8980FD7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5237" y="2533646"/>
            <a:ext cx="991834" cy="991834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6F9688F-2BC4-A208-3FB3-876FDAF66C30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3073928" y="2532454"/>
            <a:ext cx="0" cy="497109"/>
          </a:xfrm>
          <a:prstGeom prst="straightConnector1">
            <a:avLst/>
          </a:prstGeom>
          <a:ln w="127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15DBF7F-34AC-E37E-CEE7-29E41D92E686}"/>
              </a:ext>
            </a:extLst>
          </p:cNvPr>
          <p:cNvCxnSpPr>
            <a:cxnSpLocks/>
            <a:stCxn id="13" idx="2"/>
            <a:endCxn id="6" idx="0"/>
          </p:cNvCxnSpPr>
          <p:nvPr/>
        </p:nvCxnSpPr>
        <p:spPr>
          <a:xfrm flipH="1">
            <a:off x="7570350" y="1998513"/>
            <a:ext cx="1" cy="2384456"/>
          </a:xfrm>
          <a:prstGeom prst="straightConnector1">
            <a:avLst/>
          </a:prstGeom>
          <a:ln w="127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A couple of colorful logos&#10;&#10;Description automatically generated">
            <a:extLst>
              <a:ext uri="{FF2B5EF4-FFF2-40B4-BE49-F238E27FC236}">
                <a16:creationId xmlns:a16="http://schemas.microsoft.com/office/drawing/2014/main" id="{4F354D19-1D36-B19D-363C-705C6322577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844" y="1487623"/>
            <a:ext cx="2089013" cy="510890"/>
          </a:xfrm>
          <a:prstGeom prst="rect">
            <a:avLst/>
          </a:prstGeom>
          <a:ln w="12700">
            <a:solidFill>
              <a:schemeClr val="accent2"/>
            </a:solidFill>
          </a:ln>
        </p:spPr>
      </p:pic>
      <p:sp>
        <p:nvSpPr>
          <p:cNvPr id="14" name="Flowchart: Process 13">
            <a:extLst>
              <a:ext uri="{FF2B5EF4-FFF2-40B4-BE49-F238E27FC236}">
                <a16:creationId xmlns:a16="http://schemas.microsoft.com/office/drawing/2014/main" id="{97EB340A-0E91-C816-2903-7507D1020AF9}"/>
              </a:ext>
            </a:extLst>
          </p:cNvPr>
          <p:cNvSpPr/>
          <p:nvPr/>
        </p:nvSpPr>
        <p:spPr>
          <a:xfrm rot="16200000">
            <a:off x="4325170" y="4320985"/>
            <a:ext cx="1516100" cy="228602"/>
          </a:xfrm>
          <a:prstGeom prst="flowChartProcess">
            <a:avLst/>
          </a:prstGeom>
          <a:solidFill>
            <a:schemeClr val="accent1">
              <a:lumMod val="20000"/>
              <a:lumOff val="80000"/>
            </a:schemeClr>
          </a:solidFill>
          <a:ln w="19050" cap="rnd" cmpd="sng" algn="ctr">
            <a:solidFill>
              <a:schemeClr val="accent1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/>
            <a:r>
              <a:rPr lang="en-IE" sz="800" kern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WebSocket Connection</a:t>
            </a:r>
          </a:p>
        </p:txBody>
      </p:sp>
      <p:sp>
        <p:nvSpPr>
          <p:cNvPr id="15" name="Flowchart: Process 14">
            <a:extLst>
              <a:ext uri="{FF2B5EF4-FFF2-40B4-BE49-F238E27FC236}">
                <a16:creationId xmlns:a16="http://schemas.microsoft.com/office/drawing/2014/main" id="{920EF211-7D99-2C0B-AD4E-2EE3F22A49E0}"/>
              </a:ext>
            </a:extLst>
          </p:cNvPr>
          <p:cNvSpPr/>
          <p:nvPr/>
        </p:nvSpPr>
        <p:spPr>
          <a:xfrm>
            <a:off x="8137815" y="3545760"/>
            <a:ext cx="912811" cy="245804"/>
          </a:xfrm>
          <a:prstGeom prst="flowChartProcess">
            <a:avLst/>
          </a:prstGeom>
          <a:solidFill>
            <a:schemeClr val="accent1">
              <a:lumMod val="20000"/>
              <a:lumOff val="80000"/>
            </a:schemeClr>
          </a:solidFill>
          <a:ln w="19050" cap="rnd" cmpd="sng" algn="ctr">
            <a:solidFill>
              <a:schemeClr val="accent1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/>
            <a:r>
              <a:rPr lang="en-IE" sz="800" kern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 Results</a:t>
            </a:r>
          </a:p>
        </p:txBody>
      </p:sp>
      <p:sp>
        <p:nvSpPr>
          <p:cNvPr id="16" name="Flowchart: Process 15">
            <a:extLst>
              <a:ext uri="{FF2B5EF4-FFF2-40B4-BE49-F238E27FC236}">
                <a16:creationId xmlns:a16="http://schemas.microsoft.com/office/drawing/2014/main" id="{AB421FA6-962A-E9CB-CED3-0CC2649017EC}"/>
              </a:ext>
            </a:extLst>
          </p:cNvPr>
          <p:cNvSpPr/>
          <p:nvPr/>
        </p:nvSpPr>
        <p:spPr>
          <a:xfrm>
            <a:off x="7045278" y="1223095"/>
            <a:ext cx="1010358" cy="237907"/>
          </a:xfrm>
          <a:prstGeom prst="flowChartProcess">
            <a:avLst/>
          </a:prstGeom>
          <a:solidFill>
            <a:schemeClr val="accent1">
              <a:lumMod val="20000"/>
              <a:lumOff val="80000"/>
            </a:schemeClr>
          </a:solidFill>
          <a:ln w="19050" cap="rnd" cmpd="sng" algn="ctr">
            <a:solidFill>
              <a:schemeClr val="accent1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/>
            <a:r>
              <a:rPr lang="en-IE" sz="1200" kern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Browsers</a:t>
            </a:r>
          </a:p>
        </p:txBody>
      </p:sp>
      <p:sp>
        <p:nvSpPr>
          <p:cNvPr id="17" name="Flowchart: Alternate Process 17">
            <a:extLst>
              <a:ext uri="{FF2B5EF4-FFF2-40B4-BE49-F238E27FC236}">
                <a16:creationId xmlns:a16="http://schemas.microsoft.com/office/drawing/2014/main" id="{53E1F2B1-C088-468F-446B-6121E9718748}"/>
              </a:ext>
            </a:extLst>
          </p:cNvPr>
          <p:cNvSpPr/>
          <p:nvPr/>
        </p:nvSpPr>
        <p:spPr>
          <a:xfrm>
            <a:off x="2078837" y="4961562"/>
            <a:ext cx="1899950" cy="1224925"/>
          </a:xfrm>
          <a:prstGeom prst="flowChartAlternateProcess">
            <a:avLst/>
          </a:prstGeom>
          <a:solidFill>
            <a:schemeClr val="accent1">
              <a:lumMod val="20000"/>
              <a:lumOff val="80000"/>
            </a:schemeClr>
          </a:solidFill>
          <a:ln w="19050" cap="rnd" cmpd="sng" algn="ctr">
            <a:solidFill>
              <a:schemeClr val="accent1"/>
            </a:solidFill>
            <a:prstDash val="solid"/>
          </a:ln>
          <a:effectLst/>
        </p:spPr>
        <p:txBody>
          <a:bodyPr rtlCol="0" anchor="ctr"/>
          <a:lstStyle/>
          <a:p>
            <a:pPr lvl="1" algn="ctr">
              <a:defRPr/>
            </a:pPr>
            <a:r>
              <a:rPr lang="en-IE" sz="1200" kern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Playwright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E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18" name="Picture 17" descr="A red and green masks&#10;&#10;Description automatically generated">
            <a:extLst>
              <a:ext uri="{FF2B5EF4-FFF2-40B4-BE49-F238E27FC236}">
                <a16:creationId xmlns:a16="http://schemas.microsoft.com/office/drawing/2014/main" id="{85F6E2B0-9523-DBA9-F206-AA01F93AEC8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2548" y="4774246"/>
            <a:ext cx="1168308" cy="1168308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9B0F911-29ED-E775-9F38-302D6357F327}"/>
              </a:ext>
            </a:extLst>
          </p:cNvPr>
          <p:cNvCxnSpPr/>
          <p:nvPr/>
        </p:nvCxnSpPr>
        <p:spPr>
          <a:xfrm>
            <a:off x="2958351" y="4527029"/>
            <a:ext cx="0" cy="434533"/>
          </a:xfrm>
          <a:prstGeom prst="straightConnector1">
            <a:avLst/>
          </a:prstGeom>
          <a:ln w="127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43A5285D-EDEC-9A8C-1E7F-D71B52214742}"/>
              </a:ext>
            </a:extLst>
          </p:cNvPr>
          <p:cNvCxnSpPr>
            <a:cxnSpLocks/>
            <a:stCxn id="17" idx="3"/>
            <a:endCxn id="8" idx="2"/>
          </p:cNvCxnSpPr>
          <p:nvPr/>
        </p:nvCxnSpPr>
        <p:spPr>
          <a:xfrm flipV="1">
            <a:off x="3978787" y="3466584"/>
            <a:ext cx="1230328" cy="2107441"/>
          </a:xfrm>
          <a:prstGeom prst="bentConnector2">
            <a:avLst/>
          </a:prstGeom>
          <a:ln w="127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lowchart: Process 20">
            <a:extLst>
              <a:ext uri="{FF2B5EF4-FFF2-40B4-BE49-F238E27FC236}">
                <a16:creationId xmlns:a16="http://schemas.microsoft.com/office/drawing/2014/main" id="{C75D4937-A648-96A7-D417-B22C935AE732}"/>
              </a:ext>
            </a:extLst>
          </p:cNvPr>
          <p:cNvSpPr/>
          <p:nvPr/>
        </p:nvSpPr>
        <p:spPr>
          <a:xfrm rot="16200000">
            <a:off x="6677364" y="3134334"/>
            <a:ext cx="1516100" cy="228602"/>
          </a:xfrm>
          <a:prstGeom prst="flowChartProcess">
            <a:avLst/>
          </a:prstGeom>
          <a:solidFill>
            <a:schemeClr val="accent1">
              <a:lumMod val="20000"/>
              <a:lumOff val="80000"/>
            </a:schemeClr>
          </a:solidFill>
          <a:ln w="19050" cap="rnd" cmpd="sng" algn="ctr">
            <a:solidFill>
              <a:schemeClr val="accent1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/>
            <a:r>
              <a:rPr lang="en-IE" sz="800" kern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 Execution</a:t>
            </a:r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1645072D-96B0-E8B1-C1A2-3D88A1C414EF}"/>
              </a:ext>
            </a:extLst>
          </p:cNvPr>
          <p:cNvCxnSpPr>
            <a:stCxn id="8" idx="3"/>
            <a:endCxn id="13" idx="1"/>
          </p:cNvCxnSpPr>
          <p:nvPr/>
        </p:nvCxnSpPr>
        <p:spPr>
          <a:xfrm flipV="1">
            <a:off x="5902676" y="1743068"/>
            <a:ext cx="623168" cy="1405196"/>
          </a:xfrm>
          <a:prstGeom prst="bentConnector3">
            <a:avLst/>
          </a:prstGeom>
          <a:ln w="127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65E7ADA-B8EA-826D-67FC-3CD7A21F6644}"/>
              </a:ext>
            </a:extLst>
          </p:cNvPr>
          <p:cNvCxnSpPr>
            <a:stCxn id="21" idx="2"/>
          </p:cNvCxnSpPr>
          <p:nvPr/>
        </p:nvCxnSpPr>
        <p:spPr>
          <a:xfrm>
            <a:off x="7549715" y="3248635"/>
            <a:ext cx="535522" cy="0"/>
          </a:xfrm>
          <a:prstGeom prst="straightConnector1">
            <a:avLst/>
          </a:prstGeom>
          <a:ln w="127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99688534-EB87-2DCE-B96F-66206DFE4181}"/>
              </a:ext>
            </a:extLst>
          </p:cNvPr>
          <p:cNvSpPr/>
          <p:nvPr/>
        </p:nvSpPr>
        <p:spPr>
          <a:xfrm>
            <a:off x="2034816" y="1277205"/>
            <a:ext cx="2294426" cy="11156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600" dirty="0" err="1"/>
          </a:p>
        </p:txBody>
      </p:sp>
      <p:pic>
        <p:nvPicPr>
          <p:cNvPr id="29" name="Picture 28" descr="A blue rectangular sign with white text&#10;&#10;Description automatically generated">
            <a:extLst>
              <a:ext uri="{FF2B5EF4-FFF2-40B4-BE49-F238E27FC236}">
                <a16:creationId xmlns:a16="http://schemas.microsoft.com/office/drawing/2014/main" id="{789AB314-C7B6-A70D-F668-E8B94FCA1C1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6160" y="1591007"/>
            <a:ext cx="865303" cy="454092"/>
          </a:xfrm>
          <a:prstGeom prst="rect">
            <a:avLst/>
          </a:prstGeom>
        </p:spPr>
      </p:pic>
      <p:sp>
        <p:nvSpPr>
          <p:cNvPr id="31" name="Flowchart: Process 30">
            <a:extLst>
              <a:ext uri="{FF2B5EF4-FFF2-40B4-BE49-F238E27FC236}">
                <a16:creationId xmlns:a16="http://schemas.microsoft.com/office/drawing/2014/main" id="{C72CF5D9-3F69-E155-6247-B8EFBB8C463F}"/>
              </a:ext>
            </a:extLst>
          </p:cNvPr>
          <p:cNvSpPr/>
          <p:nvPr/>
        </p:nvSpPr>
        <p:spPr>
          <a:xfrm>
            <a:off x="2161221" y="969944"/>
            <a:ext cx="1861622" cy="302269"/>
          </a:xfrm>
          <a:prstGeom prst="flowChartProcess">
            <a:avLst/>
          </a:prstGeom>
          <a:solidFill>
            <a:schemeClr val="accent1">
              <a:lumMod val="20000"/>
              <a:lumOff val="80000"/>
            </a:schemeClr>
          </a:solidFill>
          <a:ln w="19050" cap="rnd" cmpd="sng" algn="ctr">
            <a:solidFill>
              <a:schemeClr val="accent1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/>
            <a:r>
              <a:rPr lang="en-IE" sz="1200" kern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Client</a:t>
            </a:r>
          </a:p>
        </p:txBody>
      </p:sp>
      <p:sp>
        <p:nvSpPr>
          <p:cNvPr id="32" name="Flowchart: Alternative Process 163">
            <a:extLst>
              <a:ext uri="{FF2B5EF4-FFF2-40B4-BE49-F238E27FC236}">
                <a16:creationId xmlns:a16="http://schemas.microsoft.com/office/drawing/2014/main" id="{29A179FF-50D4-BF4E-EB7B-C71AD3BB0366}"/>
              </a:ext>
            </a:extLst>
          </p:cNvPr>
          <p:cNvSpPr/>
          <p:nvPr/>
        </p:nvSpPr>
        <p:spPr>
          <a:xfrm>
            <a:off x="2105636" y="1278232"/>
            <a:ext cx="1929539" cy="1263517"/>
          </a:xfrm>
          <a:prstGeom prst="flowChartAlternateProcess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600" dirty="0" err="1"/>
          </a:p>
        </p:txBody>
      </p:sp>
    </p:spTree>
    <p:extLst>
      <p:ext uri="{BB962C8B-B14F-4D97-AF65-F5344CB8AC3E}">
        <p14:creationId xmlns:p14="http://schemas.microsoft.com/office/powerpoint/2010/main" val="25937606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DD3D11-1B08-4544-ADC2-6CB8BB758A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5CC97B6-4702-514F-B535-E97FFD840144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1BA7CC"/>
                </a:solidFill>
                <a:effectLst/>
                <a:uLnTx/>
                <a:uFillTx/>
                <a:latin typeface="Arial (null)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1BA7CC"/>
              </a:solidFill>
              <a:effectLst/>
              <a:uLnTx/>
              <a:uFillTx/>
              <a:latin typeface="Arial (null)"/>
              <a:ea typeface="+mn-ea"/>
              <a:cs typeface="+mn-cs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57B5B72-E974-411D-9352-1EF739C4BA29}"/>
              </a:ext>
            </a:extLst>
          </p:cNvPr>
          <p:cNvGrpSpPr/>
          <p:nvPr/>
        </p:nvGrpSpPr>
        <p:grpSpPr>
          <a:xfrm>
            <a:off x="-4963" y="705271"/>
            <a:ext cx="12204000" cy="5752"/>
            <a:chOff x="0" y="1291091"/>
            <a:chExt cx="12174728" cy="5752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ABE2A427-D9C3-4D46-9BF0-EE8087946361}"/>
                </a:ext>
              </a:extLst>
            </p:cNvPr>
            <p:cNvCxnSpPr/>
            <p:nvPr/>
          </p:nvCxnSpPr>
          <p:spPr>
            <a:xfrm>
              <a:off x="0" y="1291091"/>
              <a:ext cx="4649638" cy="0"/>
            </a:xfrm>
            <a:prstGeom prst="line">
              <a:avLst/>
            </a:prstGeom>
            <a:ln w="762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8379A5B-086C-4E1B-AE82-DA79000A1D7E}"/>
                </a:ext>
              </a:extLst>
            </p:cNvPr>
            <p:cNvCxnSpPr/>
            <p:nvPr/>
          </p:nvCxnSpPr>
          <p:spPr>
            <a:xfrm>
              <a:off x="4137796" y="1296843"/>
              <a:ext cx="4649638" cy="0"/>
            </a:xfrm>
            <a:prstGeom prst="line">
              <a:avLst/>
            </a:prstGeom>
            <a:ln w="762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A76B70F1-7096-47E0-B92C-9144CAAFFEE3}"/>
                </a:ext>
              </a:extLst>
            </p:cNvPr>
            <p:cNvCxnSpPr>
              <a:cxnSpLocks/>
            </p:cNvCxnSpPr>
            <p:nvPr/>
          </p:nvCxnSpPr>
          <p:spPr>
            <a:xfrm>
              <a:off x="8022566" y="1291091"/>
              <a:ext cx="4152162" cy="2879"/>
            </a:xfrm>
            <a:prstGeom prst="line">
              <a:avLst/>
            </a:prstGeom>
            <a:ln w="762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Text Placeholder 1">
            <a:extLst>
              <a:ext uri="{FF2B5EF4-FFF2-40B4-BE49-F238E27FC236}">
                <a16:creationId xmlns:a16="http://schemas.microsoft.com/office/drawing/2014/main" id="{F271CF70-6F43-4805-A773-744362D92001}"/>
              </a:ext>
            </a:extLst>
          </p:cNvPr>
          <p:cNvSpPr txBox="1">
            <a:spLocks/>
          </p:cNvSpPr>
          <p:nvPr/>
        </p:nvSpPr>
        <p:spPr>
          <a:xfrm>
            <a:off x="286836" y="175820"/>
            <a:ext cx="11267930" cy="4776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i="0" kern="1200">
                <a:solidFill>
                  <a:srgbClr val="28B5DA"/>
                </a:solidFill>
                <a:latin typeface="Arial Bold"/>
                <a:ea typeface="+mn-ea"/>
                <a:cs typeface="Arial Black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GB" sz="2200" dirty="0"/>
              <a:t>Framework Tech Stack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8F27E5F3-6654-45B7-8164-714C64CC36B9}"/>
              </a:ext>
            </a:extLst>
          </p:cNvPr>
          <p:cNvGrpSpPr/>
          <p:nvPr/>
        </p:nvGrpSpPr>
        <p:grpSpPr>
          <a:xfrm>
            <a:off x="-422" y="6818283"/>
            <a:ext cx="12204000" cy="5752"/>
            <a:chOff x="0" y="1291091"/>
            <a:chExt cx="12174728" cy="5752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E4C60CE4-D3A1-4881-8354-DE6DBEFA4C45}"/>
                </a:ext>
              </a:extLst>
            </p:cNvPr>
            <p:cNvCxnSpPr/>
            <p:nvPr/>
          </p:nvCxnSpPr>
          <p:spPr>
            <a:xfrm>
              <a:off x="0" y="1291091"/>
              <a:ext cx="4649638" cy="0"/>
            </a:xfrm>
            <a:prstGeom prst="line">
              <a:avLst/>
            </a:prstGeom>
            <a:ln w="762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3073F925-E512-49E6-897A-03E6D4A3B096}"/>
                </a:ext>
              </a:extLst>
            </p:cNvPr>
            <p:cNvCxnSpPr/>
            <p:nvPr/>
          </p:nvCxnSpPr>
          <p:spPr>
            <a:xfrm>
              <a:off x="4137796" y="1296843"/>
              <a:ext cx="4649638" cy="0"/>
            </a:xfrm>
            <a:prstGeom prst="line">
              <a:avLst/>
            </a:prstGeom>
            <a:ln w="762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ACF06B19-D560-45C6-BE73-E4F85543933D}"/>
                </a:ext>
              </a:extLst>
            </p:cNvPr>
            <p:cNvCxnSpPr>
              <a:cxnSpLocks/>
            </p:cNvCxnSpPr>
            <p:nvPr/>
          </p:nvCxnSpPr>
          <p:spPr>
            <a:xfrm>
              <a:off x="8022566" y="1291091"/>
              <a:ext cx="4152162" cy="2879"/>
            </a:xfrm>
            <a:prstGeom prst="line">
              <a:avLst/>
            </a:prstGeom>
            <a:ln w="762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60BBDE33-7A16-65C0-1FC8-8DD779D5C6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7039" y="-6688"/>
            <a:ext cx="1783820" cy="642557"/>
          </a:xfrm>
          <a:prstGeom prst="rect">
            <a:avLst/>
          </a:prstGeom>
        </p:spPr>
      </p:pic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63DDD08F-D9A2-8F0E-3D6F-CF1C7B9A193F}"/>
              </a:ext>
            </a:extLst>
          </p:cNvPr>
          <p:cNvSpPr/>
          <p:nvPr/>
        </p:nvSpPr>
        <p:spPr>
          <a:xfrm>
            <a:off x="565756" y="932802"/>
            <a:ext cx="5166542" cy="530415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GB" sz="1100" dirty="0" err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60B52F84-2A44-56F1-7713-8B64EF3D94FC}"/>
              </a:ext>
            </a:extLst>
          </p:cNvPr>
          <p:cNvSpPr/>
          <p:nvPr/>
        </p:nvSpPr>
        <p:spPr>
          <a:xfrm>
            <a:off x="2311383" y="2094926"/>
            <a:ext cx="2866338" cy="589561"/>
          </a:xfrm>
          <a:prstGeom prst="roundRect">
            <a:avLst/>
          </a:prstGeom>
          <a:solidFill>
            <a:srgbClr val="F7F5FD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GB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Page Objects/Custom </a:t>
            </a:r>
          </a:p>
          <a:p>
            <a:r>
              <a:rPr lang="en-GB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JS/TS Libraries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8908DE6F-5236-1FDE-F761-1565A3067D5F}"/>
              </a:ext>
            </a:extLst>
          </p:cNvPr>
          <p:cNvSpPr/>
          <p:nvPr/>
        </p:nvSpPr>
        <p:spPr>
          <a:xfrm>
            <a:off x="2311383" y="2980045"/>
            <a:ext cx="1398985" cy="506807"/>
          </a:xfrm>
          <a:prstGeom prst="roundRect">
            <a:avLst/>
          </a:prstGeom>
          <a:solidFill>
            <a:srgbClr val="F7F5FD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GB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BE292F60-9A6B-362A-72F7-59F4F9AABAE1}"/>
              </a:ext>
            </a:extLst>
          </p:cNvPr>
          <p:cNvSpPr/>
          <p:nvPr/>
        </p:nvSpPr>
        <p:spPr>
          <a:xfrm>
            <a:off x="3764678" y="3000762"/>
            <a:ext cx="1398985" cy="495388"/>
          </a:xfrm>
          <a:prstGeom prst="roundRect">
            <a:avLst/>
          </a:prstGeom>
          <a:solidFill>
            <a:srgbClr val="F7F5FD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GB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Config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B645390E-9BD8-848B-14AD-0D481D9BD241}"/>
              </a:ext>
            </a:extLst>
          </p:cNvPr>
          <p:cNvSpPr/>
          <p:nvPr/>
        </p:nvSpPr>
        <p:spPr>
          <a:xfrm>
            <a:off x="2297721" y="4555778"/>
            <a:ext cx="2880000" cy="442478"/>
          </a:xfrm>
          <a:prstGeom prst="roundRect">
            <a:avLst/>
          </a:prstGeom>
          <a:solidFill>
            <a:srgbClr val="F7F5FD"/>
          </a:solidFill>
          <a:ln>
            <a:solidFill>
              <a:srgbClr val="805C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GB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 Reporting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4074255B-7866-EB17-1EC2-23EECC24B4FD}"/>
              </a:ext>
            </a:extLst>
          </p:cNvPr>
          <p:cNvSpPr/>
          <p:nvPr/>
        </p:nvSpPr>
        <p:spPr>
          <a:xfrm>
            <a:off x="2324678" y="3731070"/>
            <a:ext cx="2880000" cy="540000"/>
          </a:xfrm>
          <a:prstGeom prst="roundRect">
            <a:avLst/>
          </a:prstGeom>
          <a:solidFill>
            <a:srgbClr val="F7F5FD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GB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Playwright Tests</a:t>
            </a:r>
          </a:p>
        </p:txBody>
      </p:sp>
      <p:pic>
        <p:nvPicPr>
          <p:cNvPr id="36" name="Picture 35" descr="A black and white line drawing of a stack of books&#10;&#10;Description automatically generated">
            <a:extLst>
              <a:ext uri="{FF2B5EF4-FFF2-40B4-BE49-F238E27FC236}">
                <a16:creationId xmlns:a16="http://schemas.microsoft.com/office/drawing/2014/main" id="{BD0531AF-7D92-FC03-66FF-CC9BEF3219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2218" y="2109889"/>
            <a:ext cx="546007" cy="546007"/>
          </a:xfrm>
          <a:prstGeom prst="rect">
            <a:avLst/>
          </a:prstGeom>
        </p:spPr>
      </p:pic>
      <p:pic>
        <p:nvPicPr>
          <p:cNvPr id="37" name="Picture 36" descr="A black and white icon of a paper with a gear&#10;&#10;Description automatically generated">
            <a:extLst>
              <a:ext uri="{FF2B5EF4-FFF2-40B4-BE49-F238E27FC236}">
                <a16:creationId xmlns:a16="http://schemas.microsoft.com/office/drawing/2014/main" id="{59DA2153-8B8B-AD77-FB0C-334E829E99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940" y="3008231"/>
            <a:ext cx="385977" cy="474430"/>
          </a:xfrm>
          <a:prstGeom prst="rect">
            <a:avLst/>
          </a:prstGeom>
        </p:spPr>
      </p:pic>
      <p:pic>
        <p:nvPicPr>
          <p:cNvPr id="38" name="Picture 37" descr="A black and white circular object&#10;&#10;Description automatically generated">
            <a:extLst>
              <a:ext uri="{FF2B5EF4-FFF2-40B4-BE49-F238E27FC236}">
                <a16:creationId xmlns:a16="http://schemas.microsoft.com/office/drawing/2014/main" id="{56BAFD09-5586-8FB6-3AE5-4B81A1DBFF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9027" y="3018931"/>
            <a:ext cx="496177" cy="453031"/>
          </a:xfrm>
          <a:prstGeom prst="rect">
            <a:avLst/>
          </a:prstGeom>
        </p:spPr>
      </p:pic>
      <p:pic>
        <p:nvPicPr>
          <p:cNvPr id="39" name="Picture 38" descr="A colorful logo with black text&#10;&#10;Description automatically generated">
            <a:extLst>
              <a:ext uri="{FF2B5EF4-FFF2-40B4-BE49-F238E27FC236}">
                <a16:creationId xmlns:a16="http://schemas.microsoft.com/office/drawing/2014/main" id="{B6B49174-7731-CA8E-1962-86106CC71B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6926" y="4542733"/>
            <a:ext cx="418014" cy="418014"/>
          </a:xfrm>
          <a:prstGeom prst="rect">
            <a:avLst/>
          </a:prstGeo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EAB479CE-C3DA-8916-DDA0-3A00AF05095A}"/>
              </a:ext>
            </a:extLst>
          </p:cNvPr>
          <p:cNvGrpSpPr/>
          <p:nvPr/>
        </p:nvGrpSpPr>
        <p:grpSpPr>
          <a:xfrm>
            <a:off x="678831" y="2945652"/>
            <a:ext cx="979383" cy="1278459"/>
            <a:chOff x="415636" y="6242781"/>
            <a:chExt cx="1141355" cy="1532214"/>
          </a:xfrm>
        </p:grpSpPr>
        <p:sp>
          <p:nvSpPr>
            <p:cNvPr id="41" name="Flowchart: Alternative Process 21">
              <a:extLst>
                <a:ext uri="{FF2B5EF4-FFF2-40B4-BE49-F238E27FC236}">
                  <a16:creationId xmlns:a16="http://schemas.microsoft.com/office/drawing/2014/main" id="{8B931C8F-0394-4863-5A16-99C6A22D5413}"/>
                </a:ext>
              </a:extLst>
            </p:cNvPr>
            <p:cNvSpPr/>
            <p:nvPr/>
          </p:nvSpPr>
          <p:spPr>
            <a:xfrm>
              <a:off x="415636" y="6242781"/>
              <a:ext cx="1141355" cy="1532214"/>
            </a:xfrm>
            <a:prstGeom prst="flowChartAlternateProcess">
              <a:avLst/>
            </a:prstGeom>
            <a:solidFill>
              <a:srgbClr val="FFFFFF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1600" dirty="0" err="1"/>
            </a:p>
          </p:txBody>
        </p:sp>
        <p:pic>
          <p:nvPicPr>
            <p:cNvPr id="46" name="Picture 45" descr="A close up of a logo&#10;&#10;Description automatically generated">
              <a:extLst>
                <a:ext uri="{FF2B5EF4-FFF2-40B4-BE49-F238E27FC236}">
                  <a16:creationId xmlns:a16="http://schemas.microsoft.com/office/drawing/2014/main" id="{C7A4B191-7AE6-48A5-8C87-E66986C6B43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9448" y="6269230"/>
              <a:ext cx="983563" cy="410718"/>
            </a:xfrm>
            <a:prstGeom prst="rect">
              <a:avLst/>
            </a:prstGeom>
          </p:spPr>
        </p:pic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79964008-E33E-1858-5406-D5D46F804D9B}"/>
              </a:ext>
            </a:extLst>
          </p:cNvPr>
          <p:cNvSpPr txBox="1"/>
          <p:nvPr/>
        </p:nvSpPr>
        <p:spPr>
          <a:xfrm>
            <a:off x="1571126" y="1513405"/>
            <a:ext cx="4161172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1600" u="sng" dirty="0">
                <a:latin typeface="Arial" panose="020B0604020202020204" pitchFamily="34" charset="0"/>
                <a:cs typeface="Arial" panose="020B0604020202020204" pitchFamily="34" charset="0"/>
              </a:rPr>
              <a:t>Playwright Framework</a:t>
            </a:r>
          </a:p>
        </p:txBody>
      </p:sp>
      <p:sp>
        <p:nvSpPr>
          <p:cNvPr id="48" name="Arrow: Down 47">
            <a:extLst>
              <a:ext uri="{FF2B5EF4-FFF2-40B4-BE49-F238E27FC236}">
                <a16:creationId xmlns:a16="http://schemas.microsoft.com/office/drawing/2014/main" id="{D62A14D5-E945-5A65-3735-53D488FE2B22}"/>
              </a:ext>
            </a:extLst>
          </p:cNvPr>
          <p:cNvSpPr/>
          <p:nvPr/>
        </p:nvSpPr>
        <p:spPr>
          <a:xfrm>
            <a:off x="3574206" y="2692144"/>
            <a:ext cx="326635" cy="337431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600" dirty="0" err="1"/>
          </a:p>
        </p:txBody>
      </p:sp>
      <p:sp>
        <p:nvSpPr>
          <p:cNvPr id="49" name="Arrow: Down 48">
            <a:extLst>
              <a:ext uri="{FF2B5EF4-FFF2-40B4-BE49-F238E27FC236}">
                <a16:creationId xmlns:a16="http://schemas.microsoft.com/office/drawing/2014/main" id="{DD056742-CD3F-03C9-F72B-49DFC4E69C2E}"/>
              </a:ext>
            </a:extLst>
          </p:cNvPr>
          <p:cNvSpPr/>
          <p:nvPr/>
        </p:nvSpPr>
        <p:spPr>
          <a:xfrm>
            <a:off x="3551046" y="3421898"/>
            <a:ext cx="293853" cy="318267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600" dirty="0" err="1"/>
          </a:p>
        </p:txBody>
      </p:sp>
      <p:sp>
        <p:nvSpPr>
          <p:cNvPr id="50" name="Arrow: Down 49">
            <a:extLst>
              <a:ext uri="{FF2B5EF4-FFF2-40B4-BE49-F238E27FC236}">
                <a16:creationId xmlns:a16="http://schemas.microsoft.com/office/drawing/2014/main" id="{85C57E43-76E7-FB2E-7F12-47DA4A54133C}"/>
              </a:ext>
            </a:extLst>
          </p:cNvPr>
          <p:cNvSpPr/>
          <p:nvPr/>
        </p:nvSpPr>
        <p:spPr>
          <a:xfrm>
            <a:off x="3563442" y="4269774"/>
            <a:ext cx="281458" cy="274803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600" dirty="0" err="1"/>
          </a:p>
        </p:txBody>
      </p:sp>
      <p:sp>
        <p:nvSpPr>
          <p:cNvPr id="51" name="Left Brace 50">
            <a:extLst>
              <a:ext uri="{FF2B5EF4-FFF2-40B4-BE49-F238E27FC236}">
                <a16:creationId xmlns:a16="http://schemas.microsoft.com/office/drawing/2014/main" id="{1435A392-02AA-F769-2ED2-EE67A1CA7D97}"/>
              </a:ext>
            </a:extLst>
          </p:cNvPr>
          <p:cNvSpPr/>
          <p:nvPr/>
        </p:nvSpPr>
        <p:spPr bwMode="auto">
          <a:xfrm>
            <a:off x="1663646" y="1102343"/>
            <a:ext cx="653137" cy="5011843"/>
          </a:xfrm>
          <a:prstGeom prst="leftBrace">
            <a:avLst>
              <a:gd name="adj1" fmla="val 0"/>
              <a:gd name="adj2" fmla="val 50000"/>
            </a:avLst>
          </a:prstGeom>
          <a:noFill/>
          <a:ln w="25400" cap="rnd" cmpd="sng" algn="ctr">
            <a:solidFill>
              <a:srgbClr val="805CE5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E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pic>
        <p:nvPicPr>
          <p:cNvPr id="52" name="Picture 51" descr="A blue logo with a black background&#10;&#10;Description automatically generated">
            <a:extLst>
              <a:ext uri="{FF2B5EF4-FFF2-40B4-BE49-F238E27FC236}">
                <a16:creationId xmlns:a16="http://schemas.microsoft.com/office/drawing/2014/main" id="{405B5D98-F00A-4CB8-1746-1FB362FDA67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235" y="3749362"/>
            <a:ext cx="878151" cy="450374"/>
          </a:xfrm>
          <a:prstGeom prst="rect">
            <a:avLst/>
          </a:prstGeom>
        </p:spPr>
      </p:pic>
      <p:pic>
        <p:nvPicPr>
          <p:cNvPr id="53" name="Picture 52" descr="A red and green masks&#10;&#10;Description automatically generated">
            <a:extLst>
              <a:ext uri="{FF2B5EF4-FFF2-40B4-BE49-F238E27FC236}">
                <a16:creationId xmlns:a16="http://schemas.microsoft.com/office/drawing/2014/main" id="{82971642-AD24-522E-BCD6-529A74E2851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0226" y="3521395"/>
            <a:ext cx="1072175" cy="882709"/>
          </a:xfrm>
          <a:prstGeom prst="rect">
            <a:avLst/>
          </a:prstGeom>
        </p:spPr>
      </p:pic>
      <p:pic>
        <p:nvPicPr>
          <p:cNvPr id="54" name="Picture 53" descr="A blue rectangular sign with white text&#10;&#10;Description automatically generated">
            <a:extLst>
              <a:ext uri="{FF2B5EF4-FFF2-40B4-BE49-F238E27FC236}">
                <a16:creationId xmlns:a16="http://schemas.microsoft.com/office/drawing/2014/main" id="{822F9FB0-C19E-AAFF-A952-825A19E91DA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930" y="3358541"/>
            <a:ext cx="652760" cy="342699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951EDD18-1C4D-9CC9-4857-68D1AF471727}"/>
              </a:ext>
            </a:extLst>
          </p:cNvPr>
          <p:cNvSpPr txBox="1"/>
          <p:nvPr/>
        </p:nvSpPr>
        <p:spPr>
          <a:xfrm>
            <a:off x="6188147" y="1176886"/>
            <a:ext cx="5295433" cy="572464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GB" sz="1200" b="1" u="sng" dirty="0">
                <a:solidFill>
                  <a:schemeClr val="tx2"/>
                </a:solidFill>
                <a:latin typeface="Arial" panose="020B0604020202020204" pitchFamily="34" charset="0"/>
                <a:ea typeface="Verdana"/>
                <a:cs typeface="Arial" panose="020B0604020202020204" pitchFamily="34" charset="0"/>
              </a:rPr>
              <a:t>Automation Framework Tech Stack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2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tx2"/>
                </a:solidFill>
                <a:latin typeface="Arial" panose="020B0604020202020204" pitchFamily="34" charset="0"/>
                <a:ea typeface="Verdana"/>
                <a:cs typeface="Arial" panose="020B0604020202020204" pitchFamily="34" charset="0"/>
              </a:rPr>
              <a:t>Custom Java Libraries – Modular reusable components 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tx2"/>
                </a:solidFill>
                <a:latin typeface="Arial" panose="020B0604020202020204" pitchFamily="34" charset="0"/>
                <a:ea typeface="Verdana"/>
                <a:cs typeface="Arial" panose="020B0604020202020204" pitchFamily="34" charset="0"/>
              </a:rPr>
              <a:t>Tokenisation 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tx2"/>
                </a:solidFill>
                <a:latin typeface="Arial" panose="020B0604020202020204" pitchFamily="34" charset="0"/>
                <a:ea typeface="Verdana"/>
                <a:cs typeface="Arial" panose="020B0604020202020204" pitchFamily="34" charset="0"/>
              </a:rPr>
              <a:t>Schema Validation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tx2"/>
                </a:solidFill>
                <a:latin typeface="Arial" panose="020B0604020202020204" pitchFamily="34" charset="0"/>
                <a:ea typeface="Verdana"/>
                <a:cs typeface="Arial" panose="020B0604020202020204" pitchFamily="34" charset="0"/>
              </a:rPr>
              <a:t>Payload generation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sz="12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tx2"/>
                </a:solidFill>
                <a:latin typeface="Arial" panose="020B0604020202020204" pitchFamily="34" charset="0"/>
                <a:ea typeface="Verdana"/>
                <a:cs typeface="Arial" panose="020B0604020202020204" pitchFamily="34" charset="0"/>
              </a:rPr>
              <a:t>Data – Data is passed from Excel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tx2"/>
                </a:solidFill>
                <a:latin typeface="Arial" panose="020B0604020202020204" pitchFamily="34" charset="0"/>
                <a:ea typeface="Verdana"/>
                <a:cs typeface="Arial" panose="020B0604020202020204" pitchFamily="34" charset="0"/>
              </a:rPr>
              <a:t>Script data passed as part of POM approach.   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tx2"/>
                </a:solidFill>
                <a:latin typeface="Arial" panose="020B0604020202020204" pitchFamily="34" charset="0"/>
                <a:ea typeface="Verdana"/>
                <a:cs typeface="Arial" panose="020B0604020202020204" pitchFamily="34" charset="0"/>
              </a:rPr>
              <a:t>Provision to generate &amp; use dynamic data on the fly. 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sz="1200" i="1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ea typeface="Verdana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tx2"/>
                </a:solidFill>
                <a:latin typeface="Arial" panose="020B0604020202020204" pitchFamily="34" charset="0"/>
                <a:ea typeface="Verdana"/>
                <a:cs typeface="Arial" panose="020B0604020202020204" pitchFamily="34" charset="0"/>
              </a:rPr>
              <a:t>Configuration – </a:t>
            </a:r>
            <a:r>
              <a:rPr lang="en-GB" sz="1200" i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ea typeface="Verdana"/>
                <a:cs typeface="Arial" panose="020B0604020202020204" pitchFamily="34" charset="0"/>
              </a:rPr>
              <a:t> </a:t>
            </a:r>
            <a:r>
              <a:rPr lang="en-GB" sz="1200" dirty="0">
                <a:solidFill>
                  <a:schemeClr val="tx2"/>
                </a:solidFill>
                <a:latin typeface="Arial" panose="020B0604020202020204" pitchFamily="34" charset="0"/>
                <a:ea typeface="Verdana"/>
                <a:cs typeface="Arial" panose="020B0604020202020204" pitchFamily="34" charset="0"/>
              </a:rPr>
              <a:t>Configuration files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tx2"/>
                </a:solidFill>
                <a:latin typeface="Arial" panose="020B0604020202020204" pitchFamily="34" charset="0"/>
                <a:ea typeface="Verdana"/>
                <a:cs typeface="Arial" panose="020B0604020202020204" pitchFamily="34" charset="0"/>
              </a:rPr>
              <a:t>Environmental Parameters, URLs </a:t>
            </a:r>
            <a:endParaRPr lang="en-GB" sz="1200" dirty="0">
              <a:solidFill>
                <a:schemeClr val="tx2"/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sz="1200" i="1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ea typeface="Verdana"/>
              <a:cs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sz="1200" i="1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tx2"/>
                </a:solidFill>
                <a:latin typeface="Arial" panose="020B0604020202020204" pitchFamily="34" charset="0"/>
                <a:ea typeface="Verdana"/>
                <a:cs typeface="Arial" panose="020B0604020202020204" pitchFamily="34" charset="0"/>
              </a:rPr>
              <a:t>Playwright</a:t>
            </a:r>
          </a:p>
          <a:p>
            <a:r>
              <a:rPr lang="en-GB" sz="1200" i="1" dirty="0">
                <a:solidFill>
                  <a:schemeClr val="tx2"/>
                </a:solidFill>
                <a:latin typeface="Arial" panose="020B0604020202020204" pitchFamily="34" charset="0"/>
                <a:ea typeface="Verdana"/>
                <a:cs typeface="Arial" panose="020B0604020202020204" pitchFamily="34" charset="0"/>
              </a:rPr>
              <a:t>          </a:t>
            </a:r>
            <a:endParaRPr lang="en-GB" sz="1200" i="1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tx2"/>
                </a:solidFill>
                <a:latin typeface="Arial" panose="020B0604020202020204" pitchFamily="34" charset="0"/>
                <a:ea typeface="Verdana"/>
                <a:cs typeface="Arial" panose="020B0604020202020204" pitchFamily="34" charset="0"/>
              </a:rPr>
              <a:t>Tool for testing Web Application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tx2"/>
                </a:solidFill>
                <a:latin typeface="Arial" panose="020B0604020202020204" pitchFamily="34" charset="0"/>
                <a:ea typeface="Verdana"/>
                <a:cs typeface="Arial" panose="020B0604020202020204" pitchFamily="34" charset="0"/>
              </a:rPr>
              <a:t>Tool for test Restful webservices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2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tx2"/>
                </a:solidFill>
                <a:latin typeface="Arial" panose="020B0604020202020204" pitchFamily="34" charset="0"/>
                <a:ea typeface="Verdana"/>
                <a:cs typeface="Arial" panose="020B0604020202020204" pitchFamily="34" charset="0"/>
              </a:rPr>
              <a:t>Extent Reports</a:t>
            </a:r>
            <a:endParaRPr lang="en-GB" sz="1200" i="1" dirty="0">
              <a:solidFill>
                <a:schemeClr val="tx2"/>
              </a:solidFill>
              <a:latin typeface="Arial" panose="020B0604020202020204" pitchFamily="34" charset="0"/>
              <a:ea typeface="Verdana"/>
              <a:cs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tx2"/>
                </a:solidFill>
                <a:latin typeface="Arial" panose="020B0604020202020204" pitchFamily="34" charset="0"/>
                <a:ea typeface="Verdana"/>
                <a:cs typeface="Arial" panose="020B0604020202020204" pitchFamily="34" charset="0"/>
              </a:rPr>
              <a:t>Provides detailed test results and metrics in intuitive format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sz="1200" i="1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GB" sz="1200" i="1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sz="1200" i="1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200" i="1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GB" sz="1200" i="1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GB" sz="1200" i="1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2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200" u="sng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51503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DD3D11-1B08-4544-ADC2-6CB8BB758A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5CC97B6-4702-514F-B535-E97FFD840144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1BA7CC"/>
                </a:solidFill>
                <a:effectLst/>
                <a:uLnTx/>
                <a:uFillTx/>
                <a:latin typeface="Arial (null)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1BA7CC"/>
              </a:solidFill>
              <a:effectLst/>
              <a:uLnTx/>
              <a:uFillTx/>
              <a:latin typeface="Arial (null)"/>
              <a:ea typeface="+mn-ea"/>
              <a:cs typeface="+mn-cs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57B5B72-E974-411D-9352-1EF739C4BA29}"/>
              </a:ext>
            </a:extLst>
          </p:cNvPr>
          <p:cNvGrpSpPr/>
          <p:nvPr/>
        </p:nvGrpSpPr>
        <p:grpSpPr>
          <a:xfrm>
            <a:off x="-4963" y="705271"/>
            <a:ext cx="12204000" cy="5752"/>
            <a:chOff x="0" y="1291091"/>
            <a:chExt cx="12174728" cy="5752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ABE2A427-D9C3-4D46-9BF0-EE8087946361}"/>
                </a:ext>
              </a:extLst>
            </p:cNvPr>
            <p:cNvCxnSpPr/>
            <p:nvPr/>
          </p:nvCxnSpPr>
          <p:spPr>
            <a:xfrm>
              <a:off x="0" y="1291091"/>
              <a:ext cx="4649638" cy="0"/>
            </a:xfrm>
            <a:prstGeom prst="line">
              <a:avLst/>
            </a:prstGeom>
            <a:ln w="762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8379A5B-086C-4E1B-AE82-DA79000A1D7E}"/>
                </a:ext>
              </a:extLst>
            </p:cNvPr>
            <p:cNvCxnSpPr/>
            <p:nvPr/>
          </p:nvCxnSpPr>
          <p:spPr>
            <a:xfrm>
              <a:off x="4137796" y="1296843"/>
              <a:ext cx="4649638" cy="0"/>
            </a:xfrm>
            <a:prstGeom prst="line">
              <a:avLst/>
            </a:prstGeom>
            <a:ln w="762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A76B70F1-7096-47E0-B92C-9144CAAFFEE3}"/>
                </a:ext>
              </a:extLst>
            </p:cNvPr>
            <p:cNvCxnSpPr>
              <a:cxnSpLocks/>
            </p:cNvCxnSpPr>
            <p:nvPr/>
          </p:nvCxnSpPr>
          <p:spPr>
            <a:xfrm>
              <a:off x="8022566" y="1291091"/>
              <a:ext cx="4152162" cy="2879"/>
            </a:xfrm>
            <a:prstGeom prst="line">
              <a:avLst/>
            </a:prstGeom>
            <a:ln w="762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Text Placeholder 1">
            <a:extLst>
              <a:ext uri="{FF2B5EF4-FFF2-40B4-BE49-F238E27FC236}">
                <a16:creationId xmlns:a16="http://schemas.microsoft.com/office/drawing/2014/main" id="{F271CF70-6F43-4805-A773-744362D92001}"/>
              </a:ext>
            </a:extLst>
          </p:cNvPr>
          <p:cNvSpPr txBox="1">
            <a:spLocks/>
          </p:cNvSpPr>
          <p:nvPr/>
        </p:nvSpPr>
        <p:spPr>
          <a:xfrm>
            <a:off x="286836" y="134630"/>
            <a:ext cx="11267930" cy="4776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i="0" kern="1200">
                <a:solidFill>
                  <a:srgbClr val="28B5DA"/>
                </a:solidFill>
                <a:latin typeface="Arial Bold"/>
                <a:ea typeface="+mn-ea"/>
                <a:cs typeface="Arial Black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GB" sz="2200" dirty="0"/>
              <a:t>Scope and Coverage </a:t>
            </a:r>
          </a:p>
          <a:p>
            <a:pPr>
              <a:lnSpc>
                <a:spcPct val="110000"/>
              </a:lnSpc>
            </a:pPr>
            <a:endParaRPr lang="en-GB" sz="2200" dirty="0"/>
          </a:p>
          <a:p>
            <a:pPr>
              <a:lnSpc>
                <a:spcPct val="110000"/>
              </a:lnSpc>
            </a:pPr>
            <a:endParaRPr lang="en-GB" sz="2200" dirty="0"/>
          </a:p>
          <a:p>
            <a:pPr>
              <a:lnSpc>
                <a:spcPct val="110000"/>
              </a:lnSpc>
            </a:pPr>
            <a:endParaRPr lang="en-GB" sz="2200" dirty="0"/>
          </a:p>
          <a:p>
            <a:pPr>
              <a:lnSpc>
                <a:spcPct val="110000"/>
              </a:lnSpc>
            </a:pPr>
            <a:endParaRPr lang="en-GB" sz="2200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8F27E5F3-6654-45B7-8164-714C64CC36B9}"/>
              </a:ext>
            </a:extLst>
          </p:cNvPr>
          <p:cNvGrpSpPr/>
          <p:nvPr/>
        </p:nvGrpSpPr>
        <p:grpSpPr>
          <a:xfrm>
            <a:off x="-422" y="6818283"/>
            <a:ext cx="12204000" cy="5752"/>
            <a:chOff x="0" y="1291091"/>
            <a:chExt cx="12174728" cy="5752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E4C60CE4-D3A1-4881-8354-DE6DBEFA4C45}"/>
                </a:ext>
              </a:extLst>
            </p:cNvPr>
            <p:cNvCxnSpPr/>
            <p:nvPr/>
          </p:nvCxnSpPr>
          <p:spPr>
            <a:xfrm>
              <a:off x="0" y="1291091"/>
              <a:ext cx="4649638" cy="0"/>
            </a:xfrm>
            <a:prstGeom prst="line">
              <a:avLst/>
            </a:prstGeom>
            <a:ln w="762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3073F925-E512-49E6-897A-03E6D4A3B096}"/>
                </a:ext>
              </a:extLst>
            </p:cNvPr>
            <p:cNvCxnSpPr/>
            <p:nvPr/>
          </p:nvCxnSpPr>
          <p:spPr>
            <a:xfrm>
              <a:off x="4137796" y="1296843"/>
              <a:ext cx="4649638" cy="0"/>
            </a:xfrm>
            <a:prstGeom prst="line">
              <a:avLst/>
            </a:prstGeom>
            <a:ln w="762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ACF06B19-D560-45C6-BE73-E4F85543933D}"/>
                </a:ext>
              </a:extLst>
            </p:cNvPr>
            <p:cNvCxnSpPr>
              <a:cxnSpLocks/>
            </p:cNvCxnSpPr>
            <p:nvPr/>
          </p:nvCxnSpPr>
          <p:spPr>
            <a:xfrm>
              <a:off x="8022566" y="1291091"/>
              <a:ext cx="4152162" cy="2879"/>
            </a:xfrm>
            <a:prstGeom prst="line">
              <a:avLst/>
            </a:prstGeom>
            <a:ln w="762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60BBDE33-7A16-65C0-1FC8-8DD779D5C6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7039" y="-6688"/>
            <a:ext cx="1783820" cy="642557"/>
          </a:xfrm>
          <a:prstGeom prst="rect">
            <a:avLst/>
          </a:prstGeom>
        </p:spPr>
      </p:pic>
      <p:graphicFrame>
        <p:nvGraphicFramePr>
          <p:cNvPr id="5" name="Table 25">
            <a:extLst>
              <a:ext uri="{FF2B5EF4-FFF2-40B4-BE49-F238E27FC236}">
                <a16:creationId xmlns:a16="http://schemas.microsoft.com/office/drawing/2014/main" id="{44BCB9D0-7A66-75D9-9086-878E9097DB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0105178"/>
              </p:ext>
            </p:extLst>
          </p:nvPr>
        </p:nvGraphicFramePr>
        <p:xfrm>
          <a:off x="2026509" y="922639"/>
          <a:ext cx="8007176" cy="53298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14259">
                  <a:extLst>
                    <a:ext uri="{9D8B030D-6E8A-4147-A177-3AD203B41FA5}">
                      <a16:colId xmlns:a16="http://schemas.microsoft.com/office/drawing/2014/main" val="817642723"/>
                    </a:ext>
                  </a:extLst>
                </a:gridCol>
                <a:gridCol w="1936919">
                  <a:extLst>
                    <a:ext uri="{9D8B030D-6E8A-4147-A177-3AD203B41FA5}">
                      <a16:colId xmlns:a16="http://schemas.microsoft.com/office/drawing/2014/main" val="540074965"/>
                    </a:ext>
                  </a:extLst>
                </a:gridCol>
                <a:gridCol w="864281">
                  <a:extLst>
                    <a:ext uri="{9D8B030D-6E8A-4147-A177-3AD203B41FA5}">
                      <a16:colId xmlns:a16="http://schemas.microsoft.com/office/drawing/2014/main" val="718605335"/>
                    </a:ext>
                  </a:extLst>
                </a:gridCol>
                <a:gridCol w="918300">
                  <a:extLst>
                    <a:ext uri="{9D8B030D-6E8A-4147-A177-3AD203B41FA5}">
                      <a16:colId xmlns:a16="http://schemas.microsoft.com/office/drawing/2014/main" val="907781241"/>
                    </a:ext>
                  </a:extLst>
                </a:gridCol>
                <a:gridCol w="873417">
                  <a:extLst>
                    <a:ext uri="{9D8B030D-6E8A-4147-A177-3AD203B41FA5}">
                      <a16:colId xmlns:a16="http://schemas.microsoft.com/office/drawing/2014/main" val="1981009620"/>
                    </a:ext>
                  </a:extLst>
                </a:gridCol>
              </a:tblGrid>
              <a:tr h="33558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 b="1" kern="1200" dirty="0">
                          <a:solidFill>
                            <a:schemeClr val="bg2">
                              <a:lumMod val="95000"/>
                            </a:schemeClr>
                          </a:solidFill>
                          <a:latin typeface="+mj-lt"/>
                          <a:ea typeface="+mn-ea"/>
                          <a:cs typeface="+mn-cs"/>
                        </a:rPr>
                        <a:t>Milestone</a:t>
                      </a:r>
                      <a:endParaRPr lang="en-IE" sz="1100" b="1" kern="1200" dirty="0">
                        <a:solidFill>
                          <a:schemeClr val="bg2">
                            <a:lumMod val="95000"/>
                          </a:schemeClr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 b="1" dirty="0">
                          <a:solidFill>
                            <a:schemeClr val="bg2">
                              <a:lumMod val="95000"/>
                            </a:schemeClr>
                          </a:solidFill>
                          <a:latin typeface="+mj-lt"/>
                        </a:rPr>
                        <a:t>Target</a:t>
                      </a:r>
                      <a:endParaRPr lang="en-IE" sz="1100" b="1" dirty="0">
                        <a:solidFill>
                          <a:schemeClr val="bg2">
                            <a:lumMod val="95000"/>
                          </a:schemeClr>
                        </a:solidFill>
                        <a:latin typeface="+mj-lt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100" b="1" kern="1200" dirty="0">
                          <a:solidFill>
                            <a:schemeClr val="bg2">
                              <a:lumMod val="95000"/>
                            </a:schemeClr>
                          </a:solidFill>
                          <a:latin typeface="+mj-lt"/>
                          <a:ea typeface="+mn-ea"/>
                          <a:cs typeface="+mn-cs"/>
                        </a:rPr>
                        <a:t>Build</a:t>
                      </a:r>
                      <a:endParaRPr lang="en-IE" sz="1100" b="1" kern="1200" dirty="0">
                        <a:solidFill>
                          <a:schemeClr val="bg2">
                            <a:lumMod val="95000"/>
                          </a:schemeClr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100" b="1" kern="1200" dirty="0">
                          <a:solidFill>
                            <a:schemeClr val="bg2">
                              <a:lumMod val="95000"/>
                            </a:schemeClr>
                          </a:solidFill>
                          <a:latin typeface="+mj-lt"/>
                          <a:ea typeface="+mn-ea"/>
                          <a:cs typeface="+mn-cs"/>
                        </a:rPr>
                        <a:t>DryRun</a:t>
                      </a:r>
                      <a:endParaRPr lang="en-IE" sz="1100" b="1" kern="1200" dirty="0">
                        <a:solidFill>
                          <a:schemeClr val="bg2">
                            <a:lumMod val="95000"/>
                          </a:schemeClr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100" b="1" kern="1200" dirty="0">
                          <a:solidFill>
                            <a:schemeClr val="bg2">
                              <a:lumMod val="95000"/>
                            </a:schemeClr>
                          </a:solidFill>
                          <a:latin typeface="+mj-lt"/>
                          <a:ea typeface="+mn-ea"/>
                          <a:cs typeface="+mn-cs"/>
                        </a:rPr>
                        <a:t>Dataset</a:t>
                      </a:r>
                      <a:endParaRPr lang="en-IE" sz="1100" b="1" kern="1200" dirty="0">
                        <a:solidFill>
                          <a:schemeClr val="bg2">
                            <a:lumMod val="95000"/>
                          </a:schemeClr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7578343"/>
                  </a:ext>
                </a:extLst>
              </a:tr>
              <a:tr h="33558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E" sz="1100" b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Schedule Import (import)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E" sz="1100" b="0" dirty="0">
                          <a:solidFill>
                            <a:schemeClr val="tx1"/>
                          </a:solidFill>
                        </a:rPr>
                        <a:t>10/05/2024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IE" sz="9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IE" sz="9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IE" sz="9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6032686"/>
                  </a:ext>
                </a:extLst>
              </a:tr>
              <a:tr h="33558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E" sz="11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Schedule Rule Validation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E" sz="1100" b="0" dirty="0">
                          <a:solidFill>
                            <a:schemeClr val="tx1"/>
                          </a:solidFill>
                        </a:rPr>
                        <a:t>24/05/2024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IE" sz="9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IE" sz="9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IE" sz="9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7588839"/>
                  </a:ext>
                </a:extLst>
              </a:tr>
              <a:tr h="33558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E" sz="11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Adding Schedules (front end)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E" sz="1100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30/04/2024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IE" sz="9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IE" sz="9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IE" sz="9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1294011"/>
                  </a:ext>
                </a:extLst>
              </a:tr>
              <a:tr h="296104">
                <a:tc>
                  <a:txBody>
                    <a:bodyPr/>
                    <a:lstStyle/>
                    <a:p>
                      <a:r>
                        <a:rPr lang="en-IE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Adding Paycodes (Enter Time Off)</a:t>
                      </a:r>
                    </a:p>
                  </a:txBody>
                  <a:tcPr marL="68580" marR="6858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E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31/10/2024</a:t>
                      </a:r>
                    </a:p>
                  </a:txBody>
                  <a:tcPr marL="68580" marR="68580" marT="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IE" sz="9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IE" sz="9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IE" sz="9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5937615"/>
                  </a:ext>
                </a:extLst>
              </a:tr>
              <a:tr h="33558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E" sz="1100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+mn-cs"/>
                        </a:rPr>
                        <a:t>Validate Payroll Output</a:t>
                      </a:r>
                    </a:p>
                  </a:txBody>
                  <a:tcPr marL="68580" marR="6858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E" sz="1100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13/11/2024</a:t>
                      </a:r>
                    </a:p>
                  </a:txBody>
                  <a:tcPr marL="68580" marR="68580" marT="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IE" sz="1100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IE" sz="1100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IE" sz="1100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4069294"/>
                  </a:ext>
                </a:extLst>
              </a:tr>
              <a:tr h="33558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E" sz="1100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+mn-cs"/>
                        </a:rPr>
                        <a:t>ESS Requests</a:t>
                      </a:r>
                    </a:p>
                  </a:txBody>
                  <a:tcPr marL="68580" marR="6858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E" sz="1100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31/10/2024</a:t>
                      </a:r>
                    </a:p>
                  </a:txBody>
                  <a:tcPr marL="68580" marR="68580" marT="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IE" sz="1100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IE" sz="1100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IE" sz="1100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7775117"/>
                  </a:ext>
                </a:extLst>
              </a:tr>
              <a:tr h="33558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E" sz="1100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+mn-cs"/>
                        </a:rPr>
                        <a:t>Reports &amp; Dataviews per Persona</a:t>
                      </a:r>
                    </a:p>
                  </a:txBody>
                  <a:tcPr marL="68580" marR="6858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E" sz="1100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11/11/2024</a:t>
                      </a:r>
                    </a:p>
                  </a:txBody>
                  <a:tcPr marL="68580" marR="68580" marT="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IE" sz="1100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IE" sz="1100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IE" sz="1100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8484261"/>
                  </a:ext>
                </a:extLst>
              </a:tr>
              <a:tr h="33558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E" sz="1100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+mn-cs"/>
                        </a:rPr>
                        <a:t>Timecard Totals</a:t>
                      </a:r>
                    </a:p>
                  </a:txBody>
                  <a:tcPr marL="68580" marR="6858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E" sz="1100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28/06/2024</a:t>
                      </a:r>
                    </a:p>
                  </a:txBody>
                  <a:tcPr marL="68580" marR="68580" marT="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IE" sz="1100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IE" sz="1100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IE" sz="1100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4279018"/>
                  </a:ext>
                </a:extLst>
              </a:tr>
              <a:tr h="33558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E" sz="1100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+mn-cs"/>
                        </a:rPr>
                        <a:t>Job Transfer Set (Workday)</a:t>
                      </a:r>
                    </a:p>
                  </a:txBody>
                  <a:tcPr marL="68580" marR="6858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E" sz="1100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08/10/2024</a:t>
                      </a:r>
                    </a:p>
                  </a:txBody>
                  <a:tcPr marL="68580" marR="68580" marT="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IE" sz="1100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IE" sz="1100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IE" sz="1100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1257467"/>
                  </a:ext>
                </a:extLst>
              </a:tr>
              <a:tr h="33558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E" sz="1100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+mn-cs"/>
                        </a:rPr>
                        <a:t>Timecard Punches</a:t>
                      </a:r>
                    </a:p>
                  </a:txBody>
                  <a:tcPr marL="68580" marR="6858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E" sz="1100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03/06/2024</a:t>
                      </a:r>
                    </a:p>
                  </a:txBody>
                  <a:tcPr marL="68580" marR="68580" marT="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IE" sz="1100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IE" sz="1100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IE" sz="1100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5933797"/>
                  </a:ext>
                </a:extLst>
              </a:tr>
              <a:tr h="33558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E" sz="1100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+mn-cs"/>
                        </a:rPr>
                        <a:t>Timecard exceptions</a:t>
                      </a:r>
                    </a:p>
                  </a:txBody>
                  <a:tcPr marL="68580" marR="6858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E" sz="1100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TBD</a:t>
                      </a:r>
                    </a:p>
                  </a:txBody>
                  <a:tcPr marL="68580" marR="68580" marT="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IE" sz="1100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IE" sz="1100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IE" sz="1100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3714473"/>
                  </a:ext>
                </a:extLst>
              </a:tr>
              <a:tr h="33558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E" sz="1100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+mn-cs"/>
                        </a:rPr>
                        <a:t>Timecard Premiums</a:t>
                      </a:r>
                    </a:p>
                  </a:txBody>
                  <a:tcPr marL="68580" marR="6858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E" sz="1100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TBD</a:t>
                      </a:r>
                    </a:p>
                  </a:txBody>
                  <a:tcPr marL="68580" marR="68580" marT="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IE" sz="1100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IE" sz="1100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IE" sz="1100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209955"/>
                  </a:ext>
                </a:extLst>
              </a:tr>
              <a:tr h="33558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E" sz="1100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+mn-cs"/>
                        </a:rPr>
                        <a:t>Overtime Approval</a:t>
                      </a:r>
                    </a:p>
                  </a:txBody>
                  <a:tcPr marL="68580" marR="6858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E" sz="1100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TBD</a:t>
                      </a:r>
                    </a:p>
                  </a:txBody>
                  <a:tcPr marL="68580" marR="68580" marT="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IE" sz="1100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IE" sz="1100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IE" sz="1100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7802134"/>
                  </a:ext>
                </a:extLst>
              </a:tr>
              <a:tr h="33558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E" sz="1100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+mn-cs"/>
                        </a:rPr>
                        <a:t>Persona Access (TBD)</a:t>
                      </a:r>
                    </a:p>
                  </a:txBody>
                  <a:tcPr marL="68580" marR="6858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E" sz="1100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TBD</a:t>
                      </a:r>
                    </a:p>
                  </a:txBody>
                  <a:tcPr marL="68580" marR="68580" marT="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IE" sz="1100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IE" sz="1100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IE" sz="1100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2777297"/>
                  </a:ext>
                </a:extLst>
              </a:tr>
              <a:tr h="33558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E" sz="1100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+mn-cs"/>
                        </a:rPr>
                        <a:t>Clock testing (TBD)</a:t>
                      </a:r>
                    </a:p>
                  </a:txBody>
                  <a:tcPr marL="68580" marR="6858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E" sz="1100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TBD</a:t>
                      </a:r>
                    </a:p>
                  </a:txBody>
                  <a:tcPr marL="68580" marR="68580" marT="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IE" sz="1100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IE" sz="1100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IE" sz="1100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29314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340636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DD3D11-1B08-4544-ADC2-6CB8BB758A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5CC97B6-4702-514F-B535-E97FFD840144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1BA7CC"/>
                </a:solidFill>
                <a:effectLst/>
                <a:uLnTx/>
                <a:uFillTx/>
                <a:latin typeface="Arial (null)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1BA7CC"/>
              </a:solidFill>
              <a:effectLst/>
              <a:uLnTx/>
              <a:uFillTx/>
              <a:latin typeface="Arial (null)"/>
              <a:ea typeface="+mn-ea"/>
              <a:cs typeface="+mn-cs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57B5B72-E974-411D-9352-1EF739C4BA29}"/>
              </a:ext>
            </a:extLst>
          </p:cNvPr>
          <p:cNvGrpSpPr/>
          <p:nvPr/>
        </p:nvGrpSpPr>
        <p:grpSpPr>
          <a:xfrm>
            <a:off x="-4963" y="705271"/>
            <a:ext cx="12204000" cy="5752"/>
            <a:chOff x="0" y="1291091"/>
            <a:chExt cx="12174728" cy="5752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ABE2A427-D9C3-4D46-9BF0-EE8087946361}"/>
                </a:ext>
              </a:extLst>
            </p:cNvPr>
            <p:cNvCxnSpPr/>
            <p:nvPr/>
          </p:nvCxnSpPr>
          <p:spPr>
            <a:xfrm>
              <a:off x="0" y="1291091"/>
              <a:ext cx="4649638" cy="0"/>
            </a:xfrm>
            <a:prstGeom prst="line">
              <a:avLst/>
            </a:prstGeom>
            <a:ln w="762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8379A5B-086C-4E1B-AE82-DA79000A1D7E}"/>
                </a:ext>
              </a:extLst>
            </p:cNvPr>
            <p:cNvCxnSpPr/>
            <p:nvPr/>
          </p:nvCxnSpPr>
          <p:spPr>
            <a:xfrm>
              <a:off x="4137796" y="1296843"/>
              <a:ext cx="4649638" cy="0"/>
            </a:xfrm>
            <a:prstGeom prst="line">
              <a:avLst/>
            </a:prstGeom>
            <a:ln w="762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A76B70F1-7096-47E0-B92C-9144CAAFFEE3}"/>
                </a:ext>
              </a:extLst>
            </p:cNvPr>
            <p:cNvCxnSpPr>
              <a:cxnSpLocks/>
            </p:cNvCxnSpPr>
            <p:nvPr/>
          </p:nvCxnSpPr>
          <p:spPr>
            <a:xfrm>
              <a:off x="8022566" y="1291091"/>
              <a:ext cx="4152162" cy="2879"/>
            </a:xfrm>
            <a:prstGeom prst="line">
              <a:avLst/>
            </a:prstGeom>
            <a:ln w="762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Text Placeholder 1">
            <a:extLst>
              <a:ext uri="{FF2B5EF4-FFF2-40B4-BE49-F238E27FC236}">
                <a16:creationId xmlns:a16="http://schemas.microsoft.com/office/drawing/2014/main" id="{F271CF70-6F43-4805-A773-744362D92001}"/>
              </a:ext>
            </a:extLst>
          </p:cNvPr>
          <p:cNvSpPr txBox="1">
            <a:spLocks/>
          </p:cNvSpPr>
          <p:nvPr/>
        </p:nvSpPr>
        <p:spPr>
          <a:xfrm>
            <a:off x="286836" y="134630"/>
            <a:ext cx="11267930" cy="4776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i="0" kern="1200">
                <a:solidFill>
                  <a:srgbClr val="28B5DA"/>
                </a:solidFill>
                <a:latin typeface="Arial Bold"/>
                <a:ea typeface="+mn-ea"/>
                <a:cs typeface="Arial Black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GB" sz="2200" dirty="0"/>
              <a:t>Quick Start Guide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8F27E5F3-6654-45B7-8164-714C64CC36B9}"/>
              </a:ext>
            </a:extLst>
          </p:cNvPr>
          <p:cNvGrpSpPr/>
          <p:nvPr/>
        </p:nvGrpSpPr>
        <p:grpSpPr>
          <a:xfrm>
            <a:off x="-422" y="6818283"/>
            <a:ext cx="12204000" cy="5752"/>
            <a:chOff x="0" y="1291091"/>
            <a:chExt cx="12174728" cy="5752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E4C60CE4-D3A1-4881-8354-DE6DBEFA4C45}"/>
                </a:ext>
              </a:extLst>
            </p:cNvPr>
            <p:cNvCxnSpPr/>
            <p:nvPr/>
          </p:nvCxnSpPr>
          <p:spPr>
            <a:xfrm>
              <a:off x="0" y="1291091"/>
              <a:ext cx="4649638" cy="0"/>
            </a:xfrm>
            <a:prstGeom prst="line">
              <a:avLst/>
            </a:prstGeom>
            <a:ln w="762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3073F925-E512-49E6-897A-03E6D4A3B096}"/>
                </a:ext>
              </a:extLst>
            </p:cNvPr>
            <p:cNvCxnSpPr/>
            <p:nvPr/>
          </p:nvCxnSpPr>
          <p:spPr>
            <a:xfrm>
              <a:off x="4137796" y="1296843"/>
              <a:ext cx="4649638" cy="0"/>
            </a:xfrm>
            <a:prstGeom prst="line">
              <a:avLst/>
            </a:prstGeom>
            <a:ln w="762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ACF06B19-D560-45C6-BE73-E4F85543933D}"/>
                </a:ext>
              </a:extLst>
            </p:cNvPr>
            <p:cNvCxnSpPr>
              <a:cxnSpLocks/>
            </p:cNvCxnSpPr>
            <p:nvPr/>
          </p:nvCxnSpPr>
          <p:spPr>
            <a:xfrm>
              <a:off x="8022566" y="1291091"/>
              <a:ext cx="4152162" cy="2879"/>
            </a:xfrm>
            <a:prstGeom prst="line">
              <a:avLst/>
            </a:prstGeom>
            <a:ln w="762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60BBDE33-7A16-65C0-1FC8-8DD779D5C6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7039" y="-6688"/>
            <a:ext cx="1783820" cy="64255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797BAC2-3DC5-46E6-6B0E-F66E2AB9FC20}"/>
              </a:ext>
            </a:extLst>
          </p:cNvPr>
          <p:cNvSpPr txBox="1"/>
          <p:nvPr/>
        </p:nvSpPr>
        <p:spPr>
          <a:xfrm>
            <a:off x="974425" y="969418"/>
            <a:ext cx="9726705" cy="490390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457200" lvl="2"/>
            <a:r>
              <a:rPr lang="en-GB" sz="1200" dirty="0">
                <a:solidFill>
                  <a:schemeClr val="tx2"/>
                </a:solidFill>
                <a:latin typeface="Arial" panose="020B0604020202020204" pitchFamily="34" charset="0"/>
                <a:ea typeface="Verdana"/>
                <a:cs typeface="Arial" panose="020B0604020202020204" pitchFamily="34" charset="0"/>
              </a:rPr>
              <a:t>     </a:t>
            </a:r>
            <a:r>
              <a:rPr lang="en-GB" sz="1200" b="1" dirty="0">
                <a:solidFill>
                  <a:schemeClr val="tx2"/>
                </a:solidFill>
                <a:latin typeface="Arial" panose="020B0604020202020204" pitchFamily="34" charset="0"/>
                <a:ea typeface="Verdana"/>
                <a:cs typeface="Arial" panose="020B0604020202020204" pitchFamily="34" charset="0"/>
              </a:rPr>
              <a:t>Pre-requisites</a:t>
            </a:r>
          </a:p>
          <a:p>
            <a:pPr marL="1085850" lvl="2" indent="-171450">
              <a:buFont typeface="Wingdings" panose="05000000000000000000" pitchFamily="2" charset="2"/>
              <a:buChar char="Ø"/>
            </a:pPr>
            <a:r>
              <a:rPr lang="en-GB" sz="1200" dirty="0">
                <a:solidFill>
                  <a:schemeClr val="tx2"/>
                </a:solidFill>
                <a:latin typeface="Arial" panose="020B0604020202020204" pitchFamily="34" charset="0"/>
                <a:ea typeface="Verdana"/>
                <a:cs typeface="Arial" panose="020B0604020202020204" pitchFamily="34" charset="0"/>
              </a:rPr>
              <a:t>Install NodeJS. Download from https://nodejs.org/) and download the latest LTS version.</a:t>
            </a:r>
          </a:p>
          <a:p>
            <a:pPr lvl="2"/>
            <a:endParaRPr lang="en-GB" sz="1200" dirty="0">
              <a:solidFill>
                <a:schemeClr val="tx2"/>
              </a:solidFill>
              <a:latin typeface="Arial" panose="020B0604020202020204" pitchFamily="34" charset="0"/>
              <a:ea typeface="Verdana"/>
              <a:cs typeface="Arial" panose="020B0604020202020204" pitchFamily="34" charset="0"/>
            </a:endParaRPr>
          </a:p>
          <a:p>
            <a:pPr marL="1085850" lvl="2" indent="-171450">
              <a:buFont typeface="Wingdings" panose="05000000000000000000" pitchFamily="2" charset="2"/>
              <a:buChar char="Ø"/>
            </a:pPr>
            <a:r>
              <a:rPr lang="en-GB" sz="1200" dirty="0">
                <a:solidFill>
                  <a:schemeClr val="tx2"/>
                </a:solidFill>
                <a:latin typeface="Arial" panose="020B0604020202020204" pitchFamily="34" charset="0"/>
                <a:ea typeface="Verdana"/>
                <a:cs typeface="Arial" panose="020B0604020202020204" pitchFamily="34" charset="0"/>
              </a:rPr>
              <a:t>Install Visual Studio code as IDE for TS and JS. Download from  </a:t>
            </a:r>
            <a:r>
              <a:rPr lang="en-GB" sz="1200" dirty="0">
                <a:solidFill>
                  <a:schemeClr val="tx2"/>
                </a:solidFill>
                <a:latin typeface="Arial" panose="020B0604020202020204" pitchFamily="34" charset="0"/>
                <a:ea typeface="Verdana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https://code.visualstudio.com/</a:t>
            </a:r>
            <a:endParaRPr lang="en-GB" sz="1200" dirty="0">
              <a:solidFill>
                <a:schemeClr val="tx2"/>
              </a:solidFill>
              <a:latin typeface="Arial" panose="020B0604020202020204" pitchFamily="34" charset="0"/>
              <a:ea typeface="Verdana"/>
              <a:cs typeface="Arial" panose="020B0604020202020204" pitchFamily="34" charset="0"/>
            </a:endParaRPr>
          </a:p>
          <a:p>
            <a:pPr marL="685800" lvl="1">
              <a:spcAft>
                <a:spcPts val="800"/>
              </a:spcAft>
            </a:pPr>
            <a:r>
              <a:rPr lang="en-GB" sz="1200" b="1" dirty="0">
                <a:solidFill>
                  <a:schemeClr val="tx2"/>
                </a:solidFill>
                <a:latin typeface="Arial" panose="020B0604020202020204" pitchFamily="34" charset="0"/>
                <a:ea typeface="Verdana"/>
                <a:cs typeface="Arial" panose="020B0604020202020204" pitchFamily="34" charset="0"/>
              </a:rPr>
              <a:t>Playwright Installation</a:t>
            </a:r>
          </a:p>
          <a:p>
            <a:pPr marL="857250" lvl="1" indent="-171450"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GB" sz="1200" dirty="0">
                <a:solidFill>
                  <a:schemeClr val="tx2"/>
                </a:solidFill>
                <a:latin typeface="Arial" panose="020B0604020202020204" pitchFamily="34" charset="0"/>
                <a:ea typeface="Verdana"/>
                <a:cs typeface="Arial" panose="020B0604020202020204" pitchFamily="34" charset="0"/>
              </a:rPr>
              <a:t>Navigate to desired drive on your computer and create a new folder for Playwright (ex: PlaywrightJSFramework).</a:t>
            </a:r>
          </a:p>
          <a:p>
            <a:pPr marL="857250" lvl="1" indent="-171450"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GB" sz="1200" dirty="0">
                <a:solidFill>
                  <a:schemeClr val="tx2"/>
                </a:solidFill>
                <a:latin typeface="Arial" panose="020B0604020202020204" pitchFamily="34" charset="0"/>
                <a:ea typeface="Verdana"/>
                <a:cs typeface="Arial" panose="020B0604020202020204" pitchFamily="34" charset="0"/>
              </a:rPr>
              <a:t>From Visual Studio Code, Navigate to File&gt; Open &gt; Choose the newly created folder (PlaywrightJSFramework).</a:t>
            </a:r>
          </a:p>
          <a:p>
            <a:pPr marL="857250" lvl="1" indent="-171450"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GB" sz="1200" dirty="0">
                <a:solidFill>
                  <a:schemeClr val="tx2"/>
                </a:solidFill>
                <a:latin typeface="Arial" panose="020B0604020202020204" pitchFamily="34" charset="0"/>
                <a:ea typeface="Verdana"/>
                <a:cs typeface="Arial" panose="020B0604020202020204" pitchFamily="34" charset="0"/>
              </a:rPr>
              <a:t>Enter the command npm init </a:t>
            </a:r>
            <a:r>
              <a:rPr lang="en-GB" sz="1200" dirty="0" err="1">
                <a:solidFill>
                  <a:schemeClr val="tx2"/>
                </a:solidFill>
                <a:latin typeface="Arial" panose="020B0604020202020204" pitchFamily="34" charset="0"/>
                <a:ea typeface="Verdana"/>
                <a:cs typeface="Arial" panose="020B0604020202020204" pitchFamily="34" charset="0"/>
              </a:rPr>
              <a:t>playwright@latest</a:t>
            </a:r>
            <a:r>
              <a:rPr lang="en-GB" sz="1200" dirty="0">
                <a:solidFill>
                  <a:schemeClr val="tx2"/>
                </a:solidFill>
                <a:latin typeface="Arial" panose="020B0604020202020204" pitchFamily="34" charset="0"/>
                <a:ea typeface="Verdana"/>
                <a:cs typeface="Arial" panose="020B0604020202020204" pitchFamily="34" charset="0"/>
              </a:rPr>
              <a:t>. Playwright will get installed and will create the following files</a:t>
            </a:r>
          </a:p>
          <a:p>
            <a:pPr marL="914400" lvl="1" indent="-228600">
              <a:spcAft>
                <a:spcPts val="800"/>
              </a:spcAft>
            </a:pPr>
            <a:r>
              <a:rPr lang="en-GB" sz="1200" dirty="0">
                <a:solidFill>
                  <a:schemeClr val="tx2"/>
                </a:solidFill>
                <a:latin typeface="Arial" panose="020B0604020202020204" pitchFamily="34" charset="0"/>
                <a:ea typeface="Verdana"/>
                <a:cs typeface="Arial" panose="020B0604020202020204" pitchFamily="34" charset="0"/>
              </a:rPr>
              <a:t>      playwright.config.ts</a:t>
            </a:r>
            <a:br>
              <a:rPr lang="en-GB" sz="1200" dirty="0">
                <a:solidFill>
                  <a:schemeClr val="tx2"/>
                </a:solidFill>
                <a:latin typeface="Arial" panose="020B0604020202020204" pitchFamily="34" charset="0"/>
                <a:ea typeface="Verdana"/>
                <a:cs typeface="Arial" panose="020B0604020202020204" pitchFamily="34" charset="0"/>
              </a:rPr>
            </a:br>
            <a:r>
              <a:rPr lang="en-GB" sz="1200" dirty="0">
                <a:solidFill>
                  <a:schemeClr val="tx2"/>
                </a:solidFill>
                <a:latin typeface="Arial" panose="020B0604020202020204" pitchFamily="34" charset="0"/>
                <a:ea typeface="Verdana"/>
                <a:cs typeface="Arial" panose="020B0604020202020204" pitchFamily="34" charset="0"/>
              </a:rPr>
              <a:t>package.json</a:t>
            </a:r>
            <a:br>
              <a:rPr lang="en-GB" sz="1200" dirty="0">
                <a:solidFill>
                  <a:schemeClr val="tx2"/>
                </a:solidFill>
                <a:latin typeface="Arial" panose="020B0604020202020204" pitchFamily="34" charset="0"/>
                <a:ea typeface="Verdana"/>
                <a:cs typeface="Arial" panose="020B0604020202020204" pitchFamily="34" charset="0"/>
              </a:rPr>
            </a:br>
            <a:r>
              <a:rPr lang="en-GB" sz="1200" dirty="0">
                <a:solidFill>
                  <a:schemeClr val="tx2"/>
                </a:solidFill>
                <a:latin typeface="Arial" panose="020B0604020202020204" pitchFamily="34" charset="0"/>
                <a:ea typeface="Verdana"/>
                <a:cs typeface="Arial" panose="020B0604020202020204" pitchFamily="34" charset="0"/>
              </a:rPr>
              <a:t>package-lock.json</a:t>
            </a:r>
            <a:br>
              <a:rPr lang="en-GB" sz="1200" dirty="0">
                <a:solidFill>
                  <a:schemeClr val="tx2"/>
                </a:solidFill>
                <a:latin typeface="Arial" panose="020B0604020202020204" pitchFamily="34" charset="0"/>
                <a:ea typeface="Verdana"/>
                <a:cs typeface="Arial" panose="020B0604020202020204" pitchFamily="34" charset="0"/>
              </a:rPr>
            </a:br>
            <a:r>
              <a:rPr lang="en-GB" sz="1200" dirty="0">
                <a:solidFill>
                  <a:schemeClr val="tx2"/>
                </a:solidFill>
                <a:latin typeface="Arial" panose="020B0604020202020204" pitchFamily="34" charset="0"/>
                <a:ea typeface="Verdana"/>
                <a:cs typeface="Arial" panose="020B0604020202020204" pitchFamily="34" charset="0"/>
              </a:rPr>
              <a:t>tests/</a:t>
            </a:r>
            <a:br>
              <a:rPr lang="en-GB" sz="1200" dirty="0">
                <a:solidFill>
                  <a:schemeClr val="tx2"/>
                </a:solidFill>
                <a:latin typeface="Arial" panose="020B0604020202020204" pitchFamily="34" charset="0"/>
                <a:ea typeface="Verdana"/>
                <a:cs typeface="Arial" panose="020B0604020202020204" pitchFamily="34" charset="0"/>
              </a:rPr>
            </a:br>
            <a:r>
              <a:rPr lang="en-GB" sz="1200" dirty="0">
                <a:solidFill>
                  <a:schemeClr val="tx2"/>
                </a:solidFill>
                <a:latin typeface="Arial" panose="020B0604020202020204" pitchFamily="34" charset="0"/>
                <a:ea typeface="Verdana"/>
                <a:cs typeface="Arial" panose="020B0604020202020204" pitchFamily="34" charset="0"/>
              </a:rPr>
              <a:t>example.spec.ts</a:t>
            </a:r>
            <a:br>
              <a:rPr lang="en-GB" sz="1200" dirty="0">
                <a:solidFill>
                  <a:schemeClr val="tx2"/>
                </a:solidFill>
                <a:latin typeface="Arial" panose="020B0604020202020204" pitchFamily="34" charset="0"/>
                <a:ea typeface="Verdana"/>
                <a:cs typeface="Arial" panose="020B0604020202020204" pitchFamily="34" charset="0"/>
              </a:rPr>
            </a:br>
            <a:r>
              <a:rPr lang="en-GB" sz="1200" dirty="0">
                <a:solidFill>
                  <a:schemeClr val="tx2"/>
                </a:solidFill>
                <a:latin typeface="Arial" panose="020B0604020202020204" pitchFamily="34" charset="0"/>
                <a:ea typeface="Verdana"/>
                <a:cs typeface="Arial" panose="020B0604020202020204" pitchFamily="34" charset="0"/>
              </a:rPr>
              <a:t>tests-examples/</a:t>
            </a:r>
            <a:br>
              <a:rPr lang="en-GB" sz="1200" dirty="0">
                <a:solidFill>
                  <a:schemeClr val="tx2"/>
                </a:solidFill>
                <a:latin typeface="Arial" panose="020B0604020202020204" pitchFamily="34" charset="0"/>
                <a:ea typeface="Verdana"/>
                <a:cs typeface="Arial" panose="020B0604020202020204" pitchFamily="34" charset="0"/>
              </a:rPr>
            </a:br>
            <a:r>
              <a:rPr lang="en-GB" sz="1200" dirty="0">
                <a:solidFill>
                  <a:schemeClr val="tx2"/>
                </a:solidFill>
                <a:latin typeface="Arial" panose="020B0604020202020204" pitchFamily="34" charset="0"/>
                <a:ea typeface="Verdana"/>
                <a:cs typeface="Arial" panose="020B0604020202020204" pitchFamily="34" charset="0"/>
              </a:rPr>
              <a:t>demo-todo-</a:t>
            </a:r>
            <a:r>
              <a:rPr lang="en-GB" sz="1200" dirty="0" err="1">
                <a:solidFill>
                  <a:schemeClr val="tx2"/>
                </a:solidFill>
                <a:latin typeface="Arial" panose="020B0604020202020204" pitchFamily="34" charset="0"/>
                <a:ea typeface="Verdana"/>
                <a:cs typeface="Arial" panose="020B0604020202020204" pitchFamily="34" charset="0"/>
              </a:rPr>
              <a:t>app.spec.ts</a:t>
            </a:r>
            <a:endParaRPr lang="en-GB" sz="1200" dirty="0">
              <a:solidFill>
                <a:schemeClr val="tx2"/>
              </a:solidFill>
              <a:latin typeface="Arial" panose="020B0604020202020204" pitchFamily="34" charset="0"/>
              <a:ea typeface="Verdana"/>
              <a:cs typeface="Arial" panose="020B0604020202020204" pitchFamily="34" charset="0"/>
            </a:endParaRPr>
          </a:p>
          <a:p>
            <a:pPr marL="914400" lvl="1" indent="-228600"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GB" sz="1200" dirty="0">
                <a:solidFill>
                  <a:schemeClr val="tx2"/>
                </a:solidFill>
                <a:latin typeface="Arial" panose="020B0604020202020204" pitchFamily="34" charset="0"/>
                <a:ea typeface="Verdana"/>
                <a:cs typeface="Arial" panose="020B0604020202020204" pitchFamily="34" charset="0"/>
              </a:rPr>
              <a:t>The tests folder contains a basic example test to help you get started with testing. </a:t>
            </a:r>
          </a:p>
          <a:p>
            <a:pPr marL="914400" lvl="1" indent="-228600"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GB" sz="1200" dirty="0">
                <a:solidFill>
                  <a:schemeClr val="tx2"/>
                </a:solidFill>
                <a:latin typeface="Arial" panose="020B0604020202020204" pitchFamily="34" charset="0"/>
                <a:ea typeface="Verdana"/>
                <a:cs typeface="Arial" panose="020B0604020202020204" pitchFamily="34" charset="0"/>
              </a:rPr>
              <a:t>For a more detailed example check out the testsexamples folder which contains tests written to test a todo app.</a:t>
            </a:r>
          </a:p>
          <a:p>
            <a:pPr marL="914400" lvl="1" indent="-228600">
              <a:spcAft>
                <a:spcPts val="800"/>
              </a:spcAft>
            </a:pPr>
            <a:r>
              <a:rPr lang="en-GB" sz="1200" b="1" dirty="0">
                <a:solidFill>
                  <a:schemeClr val="tx2"/>
                </a:solidFill>
                <a:latin typeface="Arial" panose="020B0604020202020204" pitchFamily="34" charset="0"/>
                <a:ea typeface="Verdana"/>
                <a:cs typeface="Arial" panose="020B0604020202020204" pitchFamily="34" charset="0"/>
              </a:rPr>
              <a:t>Test Execution and Reporting</a:t>
            </a:r>
          </a:p>
          <a:p>
            <a:pPr marL="914400" lvl="1" indent="-228600"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GB" sz="1200" dirty="0">
                <a:solidFill>
                  <a:schemeClr val="tx2"/>
                </a:solidFill>
                <a:latin typeface="Arial" panose="020B0604020202020204" pitchFamily="34" charset="0"/>
                <a:ea typeface="Verdana"/>
                <a:cs typeface="Arial" panose="020B0604020202020204" pitchFamily="34" charset="0"/>
              </a:rPr>
              <a:t>npx playwright test</a:t>
            </a:r>
          </a:p>
          <a:p>
            <a:pPr marL="914400" lvl="1" indent="-228600"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GB" sz="1200" dirty="0">
                <a:solidFill>
                  <a:schemeClr val="tx2"/>
                </a:solidFill>
                <a:latin typeface="Arial" panose="020B0604020202020204" pitchFamily="34" charset="0"/>
                <a:ea typeface="Verdana"/>
                <a:cs typeface="Arial" panose="020B0604020202020204" pitchFamily="34" charset="0"/>
              </a:rPr>
              <a:t>npx playwright show-report </a:t>
            </a:r>
          </a:p>
          <a:p>
            <a:pPr lvl="1"/>
            <a:endParaRPr lang="en-GB" sz="12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08029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55CB3632-1AAC-499D-AD02-CC314AB89FE4}"/>
              </a:ext>
            </a:extLst>
          </p:cNvPr>
          <p:cNvSpPr/>
          <p:nvPr/>
        </p:nvSpPr>
        <p:spPr>
          <a:xfrm rot="11213741">
            <a:off x="1981674" y="5816462"/>
            <a:ext cx="354197" cy="548751"/>
          </a:xfrm>
          <a:prstGeom prst="triangl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000" b="0" i="0" u="none" strike="noStrike" kern="1200" cap="none" spc="0" normalizeH="0" baseline="0" noProof="0" err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la InterFace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A51D75A-DCA2-4FB5-9AD1-86F0D63CEE4F}"/>
              </a:ext>
            </a:extLst>
          </p:cNvPr>
          <p:cNvSpPr/>
          <p:nvPr/>
        </p:nvSpPr>
        <p:spPr>
          <a:xfrm>
            <a:off x="0" y="5228889"/>
            <a:ext cx="12192000" cy="16415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272727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4B6511B-1973-4379-B7BC-A4B39DCAE6A5}"/>
              </a:ext>
            </a:extLst>
          </p:cNvPr>
          <p:cNvSpPr/>
          <p:nvPr/>
        </p:nvSpPr>
        <p:spPr>
          <a:xfrm>
            <a:off x="11775057" y="5202678"/>
            <a:ext cx="416943" cy="1673482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272727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96C7DF4-2B15-422C-AA46-C921A30E631C}"/>
              </a:ext>
            </a:extLst>
          </p:cNvPr>
          <p:cNvSpPr/>
          <p:nvPr/>
        </p:nvSpPr>
        <p:spPr>
          <a:xfrm>
            <a:off x="11358119" y="5234642"/>
            <a:ext cx="416943" cy="1641517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272727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9811EE6-BC37-4AAE-9B48-69BFAB09F0B4}"/>
              </a:ext>
            </a:extLst>
          </p:cNvPr>
          <p:cNvSpPr/>
          <p:nvPr/>
        </p:nvSpPr>
        <p:spPr>
          <a:xfrm>
            <a:off x="10941180" y="5220329"/>
            <a:ext cx="416943" cy="164151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272727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5B881E2-1AD3-4F13-A325-727FAE2A4D6B}"/>
              </a:ext>
            </a:extLst>
          </p:cNvPr>
          <p:cNvCxnSpPr/>
          <p:nvPr/>
        </p:nvCxnSpPr>
        <p:spPr>
          <a:xfrm>
            <a:off x="0" y="5196925"/>
            <a:ext cx="4649638" cy="0"/>
          </a:xfrm>
          <a:prstGeom prst="line">
            <a:avLst/>
          </a:prstGeom>
          <a:ln w="762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A3C0189-78F9-4097-8E7B-D0893E2C5AFE}"/>
              </a:ext>
            </a:extLst>
          </p:cNvPr>
          <p:cNvCxnSpPr/>
          <p:nvPr/>
        </p:nvCxnSpPr>
        <p:spPr>
          <a:xfrm>
            <a:off x="4137796" y="5194051"/>
            <a:ext cx="4649638" cy="0"/>
          </a:xfrm>
          <a:prstGeom prst="line">
            <a:avLst/>
          </a:prstGeom>
          <a:ln w="762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44548207-792C-4268-B41C-85F48F411CE8}"/>
              </a:ext>
            </a:extLst>
          </p:cNvPr>
          <p:cNvCxnSpPr>
            <a:cxnSpLocks/>
          </p:cNvCxnSpPr>
          <p:nvPr/>
        </p:nvCxnSpPr>
        <p:spPr>
          <a:xfrm>
            <a:off x="8022566" y="5196925"/>
            <a:ext cx="4152162" cy="2879"/>
          </a:xfrm>
          <a:prstGeom prst="line">
            <a:avLst/>
          </a:prstGeom>
          <a:ln w="762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picture containing logo&#10;&#10;Description automatically generated">
            <a:extLst>
              <a:ext uri="{FF2B5EF4-FFF2-40B4-BE49-F238E27FC236}">
                <a16:creationId xmlns:a16="http://schemas.microsoft.com/office/drawing/2014/main" id="{79062C11-E0AD-489D-BE8A-F7DFB5ACE8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3483" y="0"/>
            <a:ext cx="2911245" cy="886099"/>
          </a:xfrm>
          <a:prstGeom prst="rect">
            <a:avLst/>
          </a:prstGeom>
        </p:spPr>
      </p:pic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2BB35776-1478-4F68-BFBD-F665123F8D33}"/>
              </a:ext>
            </a:extLst>
          </p:cNvPr>
          <p:cNvSpPr/>
          <p:nvPr/>
        </p:nvSpPr>
        <p:spPr>
          <a:xfrm rot="1697138">
            <a:off x="6477309" y="959750"/>
            <a:ext cx="941574" cy="1108058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000" b="0" i="0" u="none" strike="noStrike" kern="1200" cap="none" spc="0" normalizeH="0" baseline="0" noProof="0" err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la InterFace"/>
              <a:ea typeface="+mn-ea"/>
              <a:cs typeface="+mn-cs"/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388F6994-D939-4A01-AECE-BC5C983D9321}"/>
              </a:ext>
            </a:extLst>
          </p:cNvPr>
          <p:cNvSpPr/>
          <p:nvPr/>
        </p:nvSpPr>
        <p:spPr>
          <a:xfrm>
            <a:off x="5000466" y="619558"/>
            <a:ext cx="806021" cy="89421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000" b="0" i="0" u="none" strike="noStrike" kern="1200" cap="none" spc="0" normalizeH="0" baseline="0" noProof="0" err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la InterFace"/>
              <a:ea typeface="+mn-ea"/>
              <a:cs typeface="+mn-cs"/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642D736B-927C-4418-9973-EFC582FC8E66}"/>
              </a:ext>
            </a:extLst>
          </p:cNvPr>
          <p:cNvSpPr/>
          <p:nvPr/>
        </p:nvSpPr>
        <p:spPr>
          <a:xfrm rot="20125078">
            <a:off x="3736445" y="1105269"/>
            <a:ext cx="591693" cy="68968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000" b="0" i="0" u="none" strike="noStrike" kern="1200" cap="none" spc="0" normalizeH="0" baseline="0" noProof="0" err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la InterFace"/>
              <a:ea typeface="+mn-ea"/>
              <a:cs typeface="+mn-cs"/>
            </a:endParaRP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580583FD-1782-468B-9CBC-8B2B600EE0B4}"/>
              </a:ext>
            </a:extLst>
          </p:cNvPr>
          <p:cNvSpPr/>
          <p:nvPr/>
        </p:nvSpPr>
        <p:spPr>
          <a:xfrm rot="19098352">
            <a:off x="2820823" y="1945743"/>
            <a:ext cx="473354" cy="55174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000" b="0" i="0" u="none" strike="noStrike" kern="1200" cap="none" spc="0" normalizeH="0" baseline="0" noProof="0" err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la InterFace"/>
              <a:ea typeface="+mn-ea"/>
              <a:cs typeface="+mn-cs"/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69FC5006-0D27-4AE0-9370-16DEC1D1D7DD}"/>
              </a:ext>
            </a:extLst>
          </p:cNvPr>
          <p:cNvSpPr/>
          <p:nvPr/>
        </p:nvSpPr>
        <p:spPr>
          <a:xfrm rot="18038381">
            <a:off x="2237034" y="2919923"/>
            <a:ext cx="413808" cy="355016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000" b="0" i="0" u="none" strike="noStrike" kern="1200" cap="none" spc="0" normalizeH="0" baseline="0" noProof="0" err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la InterFace"/>
              <a:ea typeface="+mn-ea"/>
              <a:cs typeface="+mn-cs"/>
            </a:endParaRPr>
          </a:p>
        </p:txBody>
      </p:sp>
      <p:sp>
        <p:nvSpPr>
          <p:cNvPr id="53" name="Isosceles Triangle 52">
            <a:extLst>
              <a:ext uri="{FF2B5EF4-FFF2-40B4-BE49-F238E27FC236}">
                <a16:creationId xmlns:a16="http://schemas.microsoft.com/office/drawing/2014/main" id="{FCAFDE48-4C03-4AC6-88D4-8392489DF6BA}"/>
              </a:ext>
            </a:extLst>
          </p:cNvPr>
          <p:cNvSpPr/>
          <p:nvPr/>
        </p:nvSpPr>
        <p:spPr>
          <a:xfrm rot="11213741">
            <a:off x="1981674" y="3866903"/>
            <a:ext cx="354197" cy="548751"/>
          </a:xfrm>
          <a:prstGeom prst="triangl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000" b="0" i="0" u="none" strike="noStrike" kern="1200" cap="none" spc="0" normalizeH="0" baseline="0" noProof="0" err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la InterFace"/>
              <a:ea typeface="+mn-ea"/>
              <a:cs typeface="+mn-cs"/>
            </a:endParaRPr>
          </a:p>
        </p:txBody>
      </p:sp>
      <p:pic>
        <p:nvPicPr>
          <p:cNvPr id="54" name="Graphic 53" descr="Checkmark">
            <a:extLst>
              <a:ext uri="{FF2B5EF4-FFF2-40B4-BE49-F238E27FC236}">
                <a16:creationId xmlns:a16="http://schemas.microsoft.com/office/drawing/2014/main" id="{27F1C01D-5879-4804-9B60-897D205F88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22225" y="1629111"/>
            <a:ext cx="3005801" cy="3503572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D7120A0B-EB67-47A7-BE1D-05414EF83714}"/>
              </a:ext>
            </a:extLst>
          </p:cNvPr>
          <p:cNvSpPr txBox="1"/>
          <p:nvPr/>
        </p:nvSpPr>
        <p:spPr>
          <a:xfrm>
            <a:off x="6728026" y="2729188"/>
            <a:ext cx="447808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000" b="0" i="0" u="none" strike="noStrike" kern="1200" cap="none" spc="100" normalizeH="0" baseline="0" noProof="0">
                <a:ln>
                  <a:noFill/>
                </a:ln>
                <a:solidFill>
                  <a:srgbClr val="1BA7CC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Workforce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000" b="0" i="0" u="none" strike="noStrike" kern="1200" cap="none" spc="100" normalizeH="0" baseline="0" noProof="0">
                <a:ln>
                  <a:noFill/>
                </a:ln>
                <a:solidFill>
                  <a:srgbClr val="1BA7CC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Management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B304989-4103-46FD-8ABB-1728BB25A5DD}"/>
              </a:ext>
            </a:extLst>
          </p:cNvPr>
          <p:cNvSpPr txBox="1"/>
          <p:nvPr/>
        </p:nvSpPr>
        <p:spPr>
          <a:xfrm>
            <a:off x="6774405" y="3972294"/>
            <a:ext cx="33242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3200" spc="100">
                <a:solidFill>
                  <a:srgbClr val="1BA7CC"/>
                </a:solidFill>
                <a:latin typeface="Arial" panose="020B0604020202020204"/>
              </a:rPr>
              <a:t>Transformation</a:t>
            </a:r>
            <a:endParaRPr kumimoji="0" lang="en-GB" sz="3200" b="0" i="0" u="none" strike="noStrike" kern="1200" cap="none" spc="100" normalizeH="0" baseline="0" noProof="0">
              <a:ln>
                <a:noFill/>
              </a:ln>
              <a:solidFill>
                <a:srgbClr val="1BA7CC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F0303CB-0271-4124-951B-376EA0D8BF5E}"/>
              </a:ext>
            </a:extLst>
          </p:cNvPr>
          <p:cNvSpPr txBox="1"/>
          <p:nvPr/>
        </p:nvSpPr>
        <p:spPr>
          <a:xfrm>
            <a:off x="826548" y="5789992"/>
            <a:ext cx="97839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0" i="0" u="none" strike="noStrike" kern="1200" cap="none" spc="0" normalizeH="0" baseline="0" noProof="0">
                <a:ln>
                  <a:noFill/>
                </a:ln>
                <a:solidFill>
                  <a:srgbClr val="1BA7CC">
                    <a:lumMod val="50000"/>
                  </a:srgbClr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Arial Bold" panose="020B0704020202020204" pitchFamily="34" charset="0"/>
              </a:rPr>
              <a:t>MAY THE WORKFORCE BE WITH US…</a:t>
            </a:r>
          </a:p>
        </p:txBody>
      </p:sp>
    </p:spTree>
    <p:extLst>
      <p:ext uri="{BB962C8B-B14F-4D97-AF65-F5344CB8AC3E}">
        <p14:creationId xmlns:p14="http://schemas.microsoft.com/office/powerpoint/2010/main" val="1015177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000"/>
    </mc:Choice>
    <mc:Fallback xmlns="">
      <p:transition spd="slow" advTm="14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7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7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500"/>
                            </p:stCondLst>
                            <p:childTnLst>
                              <p:par>
                                <p:cTn id="43" presetID="42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7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7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7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5" grpId="0"/>
      <p:bldP spid="56" grpId="0"/>
      <p:bldP spid="57" grpId="0"/>
    </p:bldLst>
  </p:timing>
</p:sld>
</file>

<file path=ppt/theme/theme1.xml><?xml version="1.0" encoding="utf-8"?>
<a:theme xmlns:a="http://schemas.openxmlformats.org/drawingml/2006/main" name="Primark Template">
  <a:themeElements>
    <a:clrScheme name="Primark Main">
      <a:dk1>
        <a:srgbClr val="000000"/>
      </a:dk1>
      <a:lt1>
        <a:srgbClr val="272727"/>
      </a:lt1>
      <a:dk2>
        <a:srgbClr val="00AFDB"/>
      </a:dk2>
      <a:lt2>
        <a:srgbClr val="FFFFFF"/>
      </a:lt2>
      <a:accent1>
        <a:srgbClr val="1BA7CC"/>
      </a:accent1>
      <a:accent2>
        <a:srgbClr val="FFCE2E"/>
      </a:accent2>
      <a:accent3>
        <a:srgbClr val="3C5896"/>
      </a:accent3>
      <a:accent4>
        <a:srgbClr val="D99FBF"/>
      </a:accent4>
      <a:accent5>
        <a:srgbClr val="DC615E"/>
      </a:accent5>
      <a:accent6>
        <a:srgbClr val="27A770"/>
      </a:accent6>
      <a:hlink>
        <a:srgbClr val="242F4B"/>
      </a:hlink>
      <a:folHlink>
        <a:srgbClr val="242F4B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5626c5f0-6c01-4d73-b2c1-b807eaec218f">
      <Terms xmlns="http://schemas.microsoft.com/office/infopath/2007/PartnerControls"/>
    </lcf76f155ced4ddcb4097134ff3c332f>
    <TaxCatchAll xmlns="04b42f9d-6b7e-49a3-becf-395c8356da91" xsi:nil="true"/>
    <_Flow_SignoffStatus xmlns="5626c5f0-6c01-4d73-b2c1-b807eaec218f" xsi:nil="true"/>
    <Status xmlns="5626c5f0-6c01-4d73-b2c1-b807eaec218f" xsi:nil="true"/>
    <Notes xmlns="5626c5f0-6c01-4d73-b2c1-b807eaec218f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743FFB8B907874D9F5840B21C600F83" ma:contentTypeVersion="18" ma:contentTypeDescription="Create a new document." ma:contentTypeScope="" ma:versionID="a57c0db56ffb2ad75d7fb76fc51fa5b3">
  <xsd:schema xmlns:xsd="http://www.w3.org/2001/XMLSchema" xmlns:xs="http://www.w3.org/2001/XMLSchema" xmlns:p="http://schemas.microsoft.com/office/2006/metadata/properties" xmlns:ns2="5626c5f0-6c01-4d73-b2c1-b807eaec218f" xmlns:ns3="04b42f9d-6b7e-49a3-becf-395c8356da91" targetNamespace="http://schemas.microsoft.com/office/2006/metadata/properties" ma:root="true" ma:fieldsID="85416de3caf0d6303eafb3aa53a277fd" ns2:_="" ns3:_="">
    <xsd:import namespace="5626c5f0-6c01-4d73-b2c1-b807eaec218f"/>
    <xsd:import namespace="04b42f9d-6b7e-49a3-becf-395c8356da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Location" minOccurs="0"/>
                <xsd:element ref="ns2:_Flow_SignoffStatus" minOccurs="0"/>
                <xsd:element ref="ns2:MediaServiceObjectDetectorVersions" minOccurs="0"/>
                <xsd:element ref="ns2:MediaServiceSearchProperties" minOccurs="0"/>
                <xsd:element ref="ns2:Status" minOccurs="0"/>
                <xsd:element ref="ns2:Not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626c5f0-6c01-4d73-b2c1-b807eaec218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5" nillable="true" ma:taxonomy="true" ma:internalName="lcf76f155ced4ddcb4097134ff3c332f" ma:taxonomyFieldName="MediaServiceImageTags" ma:displayName="Image Tags" ma:readOnly="false" ma:fieldId="{5cf76f15-5ced-4ddc-b409-7134ff3c332f}" ma:taxonomyMulti="true" ma:sspId="2fbae590-2f25-4493-9578-3d9d13a641cf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  <xsd:element name="_Flow_SignoffStatus" ma:index="21" nillable="true" ma:displayName="Sign-off status" ma:internalName="Sign_x002d_off_x0020_status">
      <xsd:simpleType>
        <xsd:restriction base="dms:Text"/>
      </xsd:simpleType>
    </xsd:element>
    <xsd:element name="MediaServiceObjectDetectorVersions" ma:index="2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3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Status" ma:index="24" nillable="true" ma:displayName="Status" ma:internalName="Status">
      <xsd:simpleType>
        <xsd:restriction base="dms:Text">
          <xsd:maxLength value="255"/>
        </xsd:restriction>
      </xsd:simpleType>
    </xsd:element>
    <xsd:element name="Notes" ma:index="25" nillable="true" ma:displayName="Notes" ma:format="Dropdown" ma:internalName="Notes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4b42f9d-6b7e-49a3-becf-395c8356da91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6" nillable="true" ma:displayName="Taxonomy Catch All Column" ma:hidden="true" ma:list="{0c19651b-9e82-4310-b35a-49d7ff33657a}" ma:internalName="TaxCatchAll" ma:showField="CatchAllData" ma:web="04b42f9d-6b7e-49a3-becf-395c8356da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FAC71D4-7804-47E6-98A0-AAB6BBE88C3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A97BCC4-A29B-457E-850E-0D89226C8AFF}">
  <ds:schemaRefs>
    <ds:schemaRef ds:uri="http://schemas.microsoft.com/office/2006/documentManagement/types"/>
    <ds:schemaRef ds:uri="http://schemas.openxmlformats.org/package/2006/metadata/core-properties"/>
    <ds:schemaRef ds:uri="http://schemas.microsoft.com/office/infopath/2007/PartnerControls"/>
    <ds:schemaRef ds:uri="http://schemas.microsoft.com/office/2006/metadata/properties"/>
    <ds:schemaRef ds:uri="http://www.w3.org/XML/1998/namespace"/>
    <ds:schemaRef ds:uri="http://purl.org/dc/elements/1.1/"/>
    <ds:schemaRef ds:uri="http://purl.org/dc/dcmitype/"/>
    <ds:schemaRef ds:uri="04b42f9d-6b7e-49a3-becf-395c8356da91"/>
    <ds:schemaRef ds:uri="5626c5f0-6c01-4d73-b2c1-b807eaec218f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281F7BB4-1352-4217-A519-83B31028AA4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626c5f0-6c01-4d73-b2c1-b807eaec218f"/>
    <ds:schemaRef ds:uri="04b42f9d-6b7e-49a3-becf-395c8356da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1580</TotalTime>
  <Words>543</Words>
  <Application>Microsoft Office PowerPoint</Application>
  <PresentationFormat>Widescreen</PresentationFormat>
  <Paragraphs>170</Paragraphs>
  <Slides>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9" baseType="lpstr">
      <vt:lpstr>Arial</vt:lpstr>
      <vt:lpstr>Arial (null)</vt:lpstr>
      <vt:lpstr>Arial Black</vt:lpstr>
      <vt:lpstr>Arial Bold</vt:lpstr>
      <vt:lpstr>Arla InterFace</vt:lpstr>
      <vt:lpstr>Calibri</vt:lpstr>
      <vt:lpstr>Century Gothic</vt:lpstr>
      <vt:lpstr>Trebuchet MS</vt:lpstr>
      <vt:lpstr>Wingdings</vt:lpstr>
      <vt:lpstr>Primark Template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Illiya Vjestica</dc:creator>
  <cp:lastModifiedBy>Madhukar Kirkan</cp:lastModifiedBy>
  <cp:revision>14</cp:revision>
  <cp:lastPrinted>2018-03-12T16:46:27Z</cp:lastPrinted>
  <dcterms:created xsi:type="dcterms:W3CDTF">2018-03-07T15:00:51Z</dcterms:created>
  <dcterms:modified xsi:type="dcterms:W3CDTF">2024-12-18T12:24:31Z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0x010100D743FFB8B907874D9F5840B21C600F83</vt:lpwstr>
  </property>
  <property fmtid="{D5CDD505-2E9C-101B-9397-08002B2CF9AE}" pid="3" name="MediaServiceImageTags">
    <vt:lpwstr/>
  </property>
</Properties>
</file>